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tif" ContentType="image/ti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8"/>
  </p:notesMasterIdLst>
  <p:sldIdLst>
    <p:sldId id="256" r:id="rId2"/>
    <p:sldId id="257" r:id="rId3"/>
    <p:sldId id="258" r:id="rId4"/>
    <p:sldId id="259" r:id="rId5"/>
    <p:sldId id="260" r:id="rId6"/>
    <p:sldId id="261" r:id="rId7"/>
  </p:sldIdLst>
  <p:sldSz cx="24384000" cy="137160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1pPr>
    <a:lvl2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2pPr>
    <a:lvl3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3pPr>
    <a:lvl4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4pPr>
    <a:lvl5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5pPr>
    <a:lvl6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6pPr>
    <a:lvl7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7pPr>
    <a:lvl8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8pPr>
    <a:lvl9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4C5D3FF-871C-3F2F-A18A-88B1E81FE90B}" v="6" dt="2021-03-30T16:34:55.737"/>
    <p1510:client id="{5E66B99F-10E7-B000-C256-2EF69FF6163E}" v="120" dt="2021-03-30T18:10:18.008"/>
    <p1510:client id="{EC60B99F-1099-B000-F172-84C014456D12}" v="32" dt="2021-03-30T16:10:41.809"/>
  </p1510:revLst>
</p1510:revInfo>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FFFFFF"/>
        </a:fontRef>
        <a:srgbClr val="FFFFF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CAD2E8"/>
          </a:solidFill>
        </a:fill>
      </a:tcStyle>
    </a:wholeTbl>
    <a:band2H>
      <a:tcTxStyle/>
      <a:tcStyle>
        <a:tcBdr/>
        <a:fill>
          <a:solidFill>
            <a:srgbClr val="E6EAF4"/>
          </a:solidFill>
        </a:fill>
      </a:tcStyle>
    </a:band2H>
    <a:firstCol>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1"/>
          </a:solidFill>
        </a:fill>
      </a:tcStyle>
    </a:firstCol>
    <a:la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381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1"/>
          </a:solidFill>
        </a:fill>
      </a:tcStyle>
    </a:lastRow>
    <a:fir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381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1"/>
          </a:solidFill>
        </a:fill>
      </a:tcStyle>
    </a:firstRow>
  </a:tblStyle>
  <a:tblStyle styleId="{C7B018BB-80A7-4F77-B60F-C8B233D01FF8}" styleName="">
    <a:tblBg/>
    <a:wholeTbl>
      <a:tcTxStyle b="off" i="off">
        <a:fontRef idx="minor">
          <a:srgbClr val="FFFFFF"/>
        </a:fontRef>
        <a:srgbClr val="FFFFF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F2E7CB"/>
          </a:solidFill>
        </a:fill>
      </a:tcStyle>
    </a:wholeTbl>
    <a:band2H>
      <a:tcTxStyle/>
      <a:tcStyle>
        <a:tcBdr/>
        <a:fill>
          <a:solidFill>
            <a:srgbClr val="F8F4E7"/>
          </a:solidFill>
        </a:fill>
      </a:tcStyle>
    </a:band2H>
    <a:firstCol>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3"/>
          </a:solidFill>
        </a:fill>
      </a:tcStyle>
    </a:firstCol>
    <a:la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381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3"/>
          </a:solidFill>
        </a:fill>
      </a:tcStyle>
    </a:lastRow>
    <a:fir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381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3"/>
          </a:solidFill>
        </a:fill>
      </a:tcStyle>
    </a:firstRow>
  </a:tblStyle>
  <a:tblStyle styleId="{EEE7283C-3CF3-47DC-8721-378D4A62B228}" styleName="">
    <a:tblBg/>
    <a:wholeTbl>
      <a:tcTxStyle b="off" i="off">
        <a:fontRef idx="minor">
          <a:srgbClr val="FFFFFF"/>
        </a:fontRef>
        <a:srgbClr val="FFFFF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D5CDDE"/>
          </a:solidFill>
        </a:fill>
      </a:tcStyle>
    </a:wholeTbl>
    <a:band2H>
      <a:tcTxStyle/>
      <a:tcStyle>
        <a:tcBdr/>
        <a:fill>
          <a:solidFill>
            <a:srgbClr val="EBE8EF"/>
          </a:solidFill>
        </a:fill>
      </a:tcStyle>
    </a:band2H>
    <a:firstCol>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6"/>
          </a:solidFill>
        </a:fill>
      </a:tcStyle>
    </a:firstCol>
    <a:la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381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6"/>
          </a:solidFill>
        </a:fill>
      </a:tcStyle>
    </a:lastRow>
    <a:fir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381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chemeClr val="accent6"/>
          </a:solidFill>
        </a:fill>
      </a:tcStyle>
    </a:firstRow>
  </a:tblStyle>
  <a:tblStyle styleId="{CF821DB8-F4EB-4A41-A1BA-3FCAFE7338EE}" styleName="">
    <a:tblBg/>
    <a:wholeTbl>
      <a:tcTxStyle b="off"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2890CF"/>
          </a:solidFill>
        </a:fill>
      </a:tcStyle>
    </a:band2H>
    <a:firstCol>
      <a:tcTxStyle b="on" i="off">
        <a:fontRef idx="minor">
          <a:srgbClr val="2890CF"/>
        </a:fontRef>
        <a:srgbClr val="2890C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FFFFFF"/>
        </a:fontRef>
        <a:srgbClr val="FFFFFF"/>
      </a:tcTxStyle>
      <a:tcStyle>
        <a:tcBdr>
          <a:left>
            <a:ln w="12700" cap="flat">
              <a:noFill/>
              <a:miter lim="400000"/>
            </a:ln>
          </a:left>
          <a:right>
            <a:ln w="12700" cap="flat">
              <a:noFill/>
              <a:miter lim="400000"/>
            </a:ln>
          </a:right>
          <a:top>
            <a:ln w="50800" cap="flat">
              <a:solidFill>
                <a:srgbClr val="FFFFFF"/>
              </a:solidFill>
              <a:prstDash val="solid"/>
              <a:round/>
            </a:ln>
          </a:top>
          <a:bottom>
            <a:ln w="25400" cap="flat">
              <a:solidFill>
                <a:srgbClr val="FFFFFF"/>
              </a:solidFill>
              <a:prstDash val="solid"/>
              <a:round/>
            </a:ln>
          </a:bottom>
          <a:insideH>
            <a:ln w="12700" cap="flat">
              <a:noFill/>
              <a:miter lim="400000"/>
            </a:ln>
          </a:insideH>
          <a:insideV>
            <a:ln w="12700" cap="flat">
              <a:noFill/>
              <a:miter lim="400000"/>
            </a:ln>
          </a:insideV>
        </a:tcBdr>
        <a:fill>
          <a:solidFill>
            <a:srgbClr val="2890CF"/>
          </a:solidFill>
        </a:fill>
      </a:tcStyle>
    </a:lastRow>
    <a:firstRow>
      <a:tcTxStyle b="on" i="off">
        <a:fontRef idx="minor">
          <a:srgbClr val="2890CF"/>
        </a:fontRef>
        <a:srgbClr val="2890CF"/>
      </a:tcTxStyle>
      <a:tcStyle>
        <a:tcBdr>
          <a:left>
            <a:ln w="12700" cap="flat">
              <a:noFill/>
              <a:miter lim="400000"/>
            </a:ln>
          </a:left>
          <a:right>
            <a:ln w="12700" cap="flat">
              <a:noFill/>
              <a:miter lim="400000"/>
            </a:ln>
          </a:right>
          <a:top>
            <a:ln w="25400" cap="flat">
              <a:solidFill>
                <a:srgbClr val="FFFFFF"/>
              </a:solidFill>
              <a:prstDash val="solid"/>
              <a:round/>
            </a:ln>
          </a:top>
          <a:bottom>
            <a:ln w="25400" cap="flat">
              <a:solidFill>
                <a:srgbClr val="FFFFFF"/>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FFFFFF"/>
        </a:fontRef>
        <a:srgbClr val="FFFFF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FFFFFF"/>
          </a:solidFill>
        </a:fill>
      </a:tcStyle>
    </a:wholeTbl>
    <a:band2H>
      <a:tcTxStyle/>
      <a:tcStyle>
        <a:tcBdr/>
        <a:fill>
          <a:solidFill>
            <a:srgbClr val="FFFFFF"/>
          </a:solidFill>
        </a:fill>
      </a:tcStyle>
    </a:band2H>
    <a:firstCol>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FFFFFF"/>
          </a:solidFill>
        </a:fill>
      </a:tcStyle>
    </a:firstCol>
    <a:la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381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FFFFFF"/>
          </a:solidFill>
        </a:fill>
      </a:tcStyle>
    </a:lastRow>
    <a:fir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381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FFFFFF"/>
          </a:solidFill>
        </a:fill>
      </a:tcStyle>
    </a:firstRow>
  </a:tblStyle>
  <a:tblStyle styleId="{2708684C-4D16-4618-839F-0558EEFCDFE6}" styleName="">
    <a:tblBg/>
    <a:wholeTbl>
      <a:tcTxStyle b="off"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2890CF">
              <a:alpha val="20000"/>
            </a:srgbClr>
          </a:solidFill>
        </a:fill>
      </a:tcStyle>
    </a:wholeTbl>
    <a:band2H>
      <a:tcTxStyle/>
      <a:tcStyle>
        <a:tcBdr/>
        <a:fill>
          <a:solidFill>
            <a:srgbClr val="FFFFFF"/>
          </a:solidFill>
        </a:fill>
      </a:tcStyle>
    </a:band2H>
    <a:firstCol>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solidFill>
            <a:srgbClr val="2890CF">
              <a:alpha val="20000"/>
            </a:srgbClr>
          </a:solidFill>
        </a:fill>
      </a:tcStyle>
    </a:firstCol>
    <a:la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50800" cap="flat">
              <a:solidFill>
                <a:srgbClr val="2890CF"/>
              </a:solidFill>
              <a:prstDash val="solid"/>
              <a:round/>
            </a:ln>
          </a:top>
          <a:bottom>
            <a:ln w="127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noFill/>
        </a:fill>
      </a:tcStyle>
    </a:lastRow>
    <a:firstRow>
      <a:tcTxStyle b="on" i="off">
        <a:fontRef idx="minor">
          <a:srgbClr val="2890CF"/>
        </a:fontRef>
        <a:srgbClr val="2890CF"/>
      </a:tcTxStyle>
      <a:tcStyle>
        <a:tcBdr>
          <a:left>
            <a:ln w="12700" cap="flat">
              <a:solidFill>
                <a:srgbClr val="2890CF"/>
              </a:solidFill>
              <a:prstDash val="solid"/>
              <a:round/>
            </a:ln>
          </a:left>
          <a:right>
            <a:ln w="12700" cap="flat">
              <a:solidFill>
                <a:srgbClr val="2890CF"/>
              </a:solidFill>
              <a:prstDash val="solid"/>
              <a:round/>
            </a:ln>
          </a:right>
          <a:top>
            <a:ln w="12700" cap="flat">
              <a:solidFill>
                <a:srgbClr val="2890CF"/>
              </a:solidFill>
              <a:prstDash val="solid"/>
              <a:round/>
            </a:ln>
          </a:top>
          <a:bottom>
            <a:ln w="25400" cap="flat">
              <a:solidFill>
                <a:srgbClr val="2890CF"/>
              </a:solidFill>
              <a:prstDash val="solid"/>
              <a:round/>
            </a:ln>
          </a:bottom>
          <a:insideH>
            <a:ln w="12700" cap="flat">
              <a:solidFill>
                <a:srgbClr val="2890CF"/>
              </a:solidFill>
              <a:prstDash val="solid"/>
              <a:round/>
            </a:ln>
          </a:insideH>
          <a:insideV>
            <a:ln w="12700" cap="flat">
              <a:solidFill>
                <a:srgbClr val="2890CF"/>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 Id="rId14"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isa VanDenBerg" userId="S::lisav@rivaliq2.onmicrosoft.com::e3116c88-2eaa-4e28-bbfc-a0d20eb8f39d" providerId="AD" clId="Web-{14C5D3FF-871C-3F2F-A18A-88B1E81FE90B}"/>
    <pc:docChg chg="modSld">
      <pc:chgData name="Lisa VanDenBerg" userId="S::lisav@rivaliq2.onmicrosoft.com::e3116c88-2eaa-4e28-bbfc-a0d20eb8f39d" providerId="AD" clId="Web-{14C5D3FF-871C-3F2F-A18A-88B1E81FE90B}" dt="2021-03-30T16:34:49.206" v="1" actId="20577"/>
      <pc:docMkLst>
        <pc:docMk/>
      </pc:docMkLst>
      <pc:sldChg chg="modSp">
        <pc:chgData name="Lisa VanDenBerg" userId="S::lisav@rivaliq2.onmicrosoft.com::e3116c88-2eaa-4e28-bbfc-a0d20eb8f39d" providerId="AD" clId="Web-{14C5D3FF-871C-3F2F-A18A-88B1E81FE90B}" dt="2021-03-30T16:34:49.206" v="1" actId="20577"/>
        <pc:sldMkLst>
          <pc:docMk/>
          <pc:sldMk cId="0" sldId="261"/>
        </pc:sldMkLst>
        <pc:spChg chg="mod">
          <ac:chgData name="Lisa VanDenBerg" userId="S::lisav@rivaliq2.onmicrosoft.com::e3116c88-2eaa-4e28-bbfc-a0d20eb8f39d" providerId="AD" clId="Web-{14C5D3FF-871C-3F2F-A18A-88B1E81FE90B}" dt="2021-03-30T16:34:49.206" v="1" actId="20577"/>
          <ac:spMkLst>
            <pc:docMk/>
            <pc:sldMk cId="0" sldId="261"/>
            <ac:spMk id="99" creationId="{00000000-0000-0000-0000-000000000000}"/>
          </ac:spMkLst>
        </pc:spChg>
      </pc:sldChg>
    </pc:docChg>
  </pc:docChgLst>
  <pc:docChgLst>
    <pc:chgData name="Lisa VanDenBerg" userId="S::lisav@rivaliq2.onmicrosoft.com::e3116c88-2eaa-4e28-bbfc-a0d20eb8f39d" providerId="AD" clId="Web-{EC60B99F-1099-B000-F172-84C014456D12}"/>
    <pc:docChg chg="modSld">
      <pc:chgData name="Lisa VanDenBerg" userId="S::lisav@rivaliq2.onmicrosoft.com::e3116c88-2eaa-4e28-bbfc-a0d20eb8f39d" providerId="AD" clId="Web-{EC60B99F-1099-B000-F172-84C014456D12}" dt="2021-03-30T16:10:41.449" v="25" actId="20577"/>
      <pc:docMkLst>
        <pc:docMk/>
      </pc:docMkLst>
      <pc:sldChg chg="delSp modSp">
        <pc:chgData name="Lisa VanDenBerg" userId="S::lisav@rivaliq2.onmicrosoft.com::e3116c88-2eaa-4e28-bbfc-a0d20eb8f39d" providerId="AD" clId="Web-{EC60B99F-1099-B000-F172-84C014456D12}" dt="2021-03-30T16:10:41.449" v="25" actId="20577"/>
        <pc:sldMkLst>
          <pc:docMk/>
          <pc:sldMk cId="0" sldId="261"/>
        </pc:sldMkLst>
        <pc:spChg chg="mod">
          <ac:chgData name="Lisa VanDenBerg" userId="S::lisav@rivaliq2.onmicrosoft.com::e3116c88-2eaa-4e28-bbfc-a0d20eb8f39d" providerId="AD" clId="Web-{EC60B99F-1099-B000-F172-84C014456D12}" dt="2021-03-30T16:10:41.449" v="25" actId="20577"/>
          <ac:spMkLst>
            <pc:docMk/>
            <pc:sldMk cId="0" sldId="261"/>
            <ac:spMk id="99" creationId="{00000000-0000-0000-0000-000000000000}"/>
          </ac:spMkLst>
        </pc:spChg>
        <pc:spChg chg="del mod">
          <ac:chgData name="Lisa VanDenBerg" userId="S::lisav@rivaliq2.onmicrosoft.com::e3116c88-2eaa-4e28-bbfc-a0d20eb8f39d" providerId="AD" clId="Web-{EC60B99F-1099-B000-F172-84C014456D12}" dt="2021-03-30T16:10:24.902" v="21"/>
          <ac:spMkLst>
            <pc:docMk/>
            <pc:sldMk cId="0" sldId="261"/>
            <ac:spMk id="100" creationId="{00000000-0000-0000-0000-000000000000}"/>
          </ac:spMkLst>
        </pc:spChg>
        <pc:spChg chg="mod ord">
          <ac:chgData name="Lisa VanDenBerg" userId="S::lisav@rivaliq2.onmicrosoft.com::e3116c88-2eaa-4e28-bbfc-a0d20eb8f39d" providerId="AD" clId="Web-{EC60B99F-1099-B000-F172-84C014456D12}" dt="2021-03-30T16:09:44.903" v="19" actId="1076"/>
          <ac:spMkLst>
            <pc:docMk/>
            <pc:sldMk cId="0" sldId="261"/>
            <ac:spMk id="101" creationId="{00000000-0000-0000-0000-000000000000}"/>
          </ac:spMkLst>
        </pc:spChg>
      </pc:sldChg>
    </pc:docChg>
  </pc:docChgLst>
  <pc:docChgLst>
    <pc:chgData name="Lisa VanDenBerg" userId="S::lisav@rivaliq2.onmicrosoft.com::e3116c88-2eaa-4e28-bbfc-a0d20eb8f39d" providerId="AD" clId="Web-{5E66B99F-10E7-B000-C256-2EF69FF6163E}"/>
    <pc:docChg chg="modSld">
      <pc:chgData name="Lisa VanDenBerg" userId="S::lisav@rivaliq2.onmicrosoft.com::e3116c88-2eaa-4e28-bbfc-a0d20eb8f39d" providerId="AD" clId="Web-{5E66B99F-10E7-B000-C256-2EF69FF6163E}" dt="2021-03-30T18:10:18.008" v="107" actId="1076"/>
      <pc:docMkLst>
        <pc:docMk/>
      </pc:docMkLst>
      <pc:sldChg chg="modSp">
        <pc:chgData name="Lisa VanDenBerg" userId="S::lisav@rivaliq2.onmicrosoft.com::e3116c88-2eaa-4e28-bbfc-a0d20eb8f39d" providerId="AD" clId="Web-{5E66B99F-10E7-B000-C256-2EF69FF6163E}" dt="2021-03-30T17:40:46.600" v="0" actId="1076"/>
        <pc:sldMkLst>
          <pc:docMk/>
          <pc:sldMk cId="0" sldId="256"/>
        </pc:sldMkLst>
        <pc:spChg chg="mod">
          <ac:chgData name="Lisa VanDenBerg" userId="S::lisav@rivaliq2.onmicrosoft.com::e3116c88-2eaa-4e28-bbfc-a0d20eb8f39d" providerId="AD" clId="Web-{5E66B99F-10E7-B000-C256-2EF69FF6163E}" dt="2021-03-30T17:40:46.600" v="0" actId="1076"/>
          <ac:spMkLst>
            <pc:docMk/>
            <pc:sldMk cId="0" sldId="256"/>
            <ac:spMk id="62" creationId="{00000000-0000-0000-0000-000000000000}"/>
          </ac:spMkLst>
        </pc:spChg>
      </pc:sldChg>
      <pc:sldChg chg="modSp">
        <pc:chgData name="Lisa VanDenBerg" userId="S::lisav@rivaliq2.onmicrosoft.com::e3116c88-2eaa-4e28-bbfc-a0d20eb8f39d" providerId="AD" clId="Web-{5E66B99F-10E7-B000-C256-2EF69FF6163E}" dt="2021-03-30T17:43:43.536" v="99"/>
        <pc:sldMkLst>
          <pc:docMk/>
          <pc:sldMk cId="0" sldId="258"/>
        </pc:sldMkLst>
        <pc:graphicFrameChg chg="mod modGraphic">
          <ac:chgData name="Lisa VanDenBerg" userId="S::lisav@rivaliq2.onmicrosoft.com::e3116c88-2eaa-4e28-bbfc-a0d20eb8f39d" providerId="AD" clId="Web-{5E66B99F-10E7-B000-C256-2EF69FF6163E}" dt="2021-03-30T17:43:43.536" v="99"/>
          <ac:graphicFrameMkLst>
            <pc:docMk/>
            <pc:sldMk cId="0" sldId="258"/>
            <ac:graphicFrameMk id="72" creationId="{00000000-0000-0000-0000-000000000000}"/>
          </ac:graphicFrameMkLst>
        </pc:graphicFrameChg>
      </pc:sldChg>
      <pc:sldChg chg="modSp">
        <pc:chgData name="Lisa VanDenBerg" userId="S::lisav@rivaliq2.onmicrosoft.com::e3116c88-2eaa-4e28-bbfc-a0d20eb8f39d" providerId="AD" clId="Web-{5E66B99F-10E7-B000-C256-2EF69FF6163E}" dt="2021-03-30T17:41:28.647" v="16"/>
        <pc:sldMkLst>
          <pc:docMk/>
          <pc:sldMk cId="0" sldId="259"/>
        </pc:sldMkLst>
        <pc:graphicFrameChg chg="mod modGraphic">
          <ac:chgData name="Lisa VanDenBerg" userId="S::lisav@rivaliq2.onmicrosoft.com::e3116c88-2eaa-4e28-bbfc-a0d20eb8f39d" providerId="AD" clId="Web-{5E66B99F-10E7-B000-C256-2EF69FF6163E}" dt="2021-03-30T17:41:28.647" v="16"/>
          <ac:graphicFrameMkLst>
            <pc:docMk/>
            <pc:sldMk cId="0" sldId="259"/>
            <ac:graphicFrameMk id="78" creationId="{00000000-0000-0000-0000-000000000000}"/>
          </ac:graphicFrameMkLst>
        </pc:graphicFrameChg>
      </pc:sldChg>
      <pc:sldChg chg="addSp delSp modSp">
        <pc:chgData name="Lisa VanDenBerg" userId="S::lisav@rivaliq2.onmicrosoft.com::e3116c88-2eaa-4e28-bbfc-a0d20eb8f39d" providerId="AD" clId="Web-{5E66B99F-10E7-B000-C256-2EF69FF6163E}" dt="2021-03-30T18:10:18.008" v="107" actId="1076"/>
        <pc:sldMkLst>
          <pc:docMk/>
          <pc:sldMk cId="0" sldId="261"/>
        </pc:sldMkLst>
        <pc:spChg chg="add mod">
          <ac:chgData name="Lisa VanDenBerg" userId="S::lisav@rivaliq2.onmicrosoft.com::e3116c88-2eaa-4e28-bbfc-a0d20eb8f39d" providerId="AD" clId="Web-{5E66B99F-10E7-B000-C256-2EF69FF6163E}" dt="2021-03-30T18:10:10.274" v="106" actId="20577"/>
          <ac:spMkLst>
            <pc:docMk/>
            <pc:sldMk cId="0" sldId="261"/>
            <ac:spMk id="18" creationId="{481CB11F-8383-4DF8-9F94-7251062A8744}"/>
          </ac:spMkLst>
        </pc:spChg>
        <pc:spChg chg="add mod">
          <ac:chgData name="Lisa VanDenBerg" userId="S::lisav@rivaliq2.onmicrosoft.com::e3116c88-2eaa-4e28-bbfc-a0d20eb8f39d" providerId="AD" clId="Web-{5E66B99F-10E7-B000-C256-2EF69FF6163E}" dt="2021-03-30T18:10:18.008" v="107" actId="1076"/>
          <ac:spMkLst>
            <pc:docMk/>
            <pc:sldMk cId="0" sldId="261"/>
            <ac:spMk id="19" creationId="{58646ACA-D8A6-4AA6-81BF-4D16321B882F}"/>
          </ac:spMkLst>
        </pc:spChg>
        <pc:spChg chg="del mod">
          <ac:chgData name="Lisa VanDenBerg" userId="S::lisav@rivaliq2.onmicrosoft.com::e3116c88-2eaa-4e28-bbfc-a0d20eb8f39d" providerId="AD" clId="Web-{5E66B99F-10E7-B000-C256-2EF69FF6163E}" dt="2021-03-30T18:09:08.571" v="100"/>
          <ac:spMkLst>
            <pc:docMk/>
            <pc:sldMk cId="0" sldId="261"/>
            <ac:spMk id="99" creationId="{00000000-0000-0000-0000-000000000000}"/>
          </ac:spMkLst>
        </pc:spChg>
        <pc:spChg chg="del">
          <ac:chgData name="Lisa VanDenBerg" userId="S::lisav@rivaliq2.onmicrosoft.com::e3116c88-2eaa-4e28-bbfc-a0d20eb8f39d" providerId="AD" clId="Web-{5E66B99F-10E7-B000-C256-2EF69FF6163E}" dt="2021-03-30T18:09:10.196" v="101"/>
          <ac:spMkLst>
            <pc:docMk/>
            <pc:sldMk cId="0" sldId="261"/>
            <ac:spMk id="101"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6" name="Shape 56"/>
          <p:cNvSpPr>
            <a:spLocks noGrp="1" noRot="1" noChangeAspect="1"/>
          </p:cNvSpPr>
          <p:nvPr>
            <p:ph type="sldImg"/>
          </p:nvPr>
        </p:nvSpPr>
        <p:spPr>
          <a:xfrm>
            <a:off x="1143000" y="685800"/>
            <a:ext cx="4572000" cy="3429000"/>
          </a:xfrm>
          <a:prstGeom prst="rect">
            <a:avLst/>
          </a:prstGeom>
        </p:spPr>
        <p:txBody>
          <a:bodyPr/>
          <a:lstStyle/>
          <a:p>
            <a:endParaRPr/>
          </a:p>
        </p:txBody>
      </p:sp>
      <p:sp>
        <p:nvSpPr>
          <p:cNvPr id="57" name="Shape 57"/>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lnSpc>
        <a:spcPct val="117999"/>
      </a:lnSpc>
      <a:defRPr sz="2200">
        <a:latin typeface="+mn-lt"/>
        <a:ea typeface="+mn-ea"/>
        <a:cs typeface="+mn-cs"/>
        <a:sym typeface="Arial"/>
      </a:defRPr>
    </a:lvl1pPr>
    <a:lvl2pPr indent="228600" defTabSz="457200" latinLnBrk="0">
      <a:lnSpc>
        <a:spcPct val="117999"/>
      </a:lnSpc>
      <a:defRPr sz="2200">
        <a:latin typeface="+mn-lt"/>
        <a:ea typeface="+mn-ea"/>
        <a:cs typeface="+mn-cs"/>
        <a:sym typeface="Arial"/>
      </a:defRPr>
    </a:lvl2pPr>
    <a:lvl3pPr indent="457200" defTabSz="457200" latinLnBrk="0">
      <a:lnSpc>
        <a:spcPct val="117999"/>
      </a:lnSpc>
      <a:defRPr sz="2200">
        <a:latin typeface="+mn-lt"/>
        <a:ea typeface="+mn-ea"/>
        <a:cs typeface="+mn-cs"/>
        <a:sym typeface="Arial"/>
      </a:defRPr>
    </a:lvl3pPr>
    <a:lvl4pPr indent="685800" defTabSz="457200" latinLnBrk="0">
      <a:lnSpc>
        <a:spcPct val="117999"/>
      </a:lnSpc>
      <a:defRPr sz="2200">
        <a:latin typeface="+mn-lt"/>
        <a:ea typeface="+mn-ea"/>
        <a:cs typeface="+mn-cs"/>
        <a:sym typeface="Arial"/>
      </a:defRPr>
    </a:lvl4pPr>
    <a:lvl5pPr indent="914400" defTabSz="457200" latinLnBrk="0">
      <a:lnSpc>
        <a:spcPct val="117999"/>
      </a:lnSpc>
      <a:defRPr sz="2200">
        <a:latin typeface="+mn-lt"/>
        <a:ea typeface="+mn-ea"/>
        <a:cs typeface="+mn-cs"/>
        <a:sym typeface="Arial"/>
      </a:defRPr>
    </a:lvl5pPr>
    <a:lvl6pPr indent="1143000" defTabSz="457200" latinLnBrk="0">
      <a:lnSpc>
        <a:spcPct val="117999"/>
      </a:lnSpc>
      <a:defRPr sz="2200">
        <a:latin typeface="+mn-lt"/>
        <a:ea typeface="+mn-ea"/>
        <a:cs typeface="+mn-cs"/>
        <a:sym typeface="Arial"/>
      </a:defRPr>
    </a:lvl6pPr>
    <a:lvl7pPr indent="1371600" defTabSz="457200" latinLnBrk="0">
      <a:lnSpc>
        <a:spcPct val="117999"/>
      </a:lnSpc>
      <a:defRPr sz="2200">
        <a:latin typeface="+mn-lt"/>
        <a:ea typeface="+mn-ea"/>
        <a:cs typeface="+mn-cs"/>
        <a:sym typeface="Arial"/>
      </a:defRPr>
    </a:lvl7pPr>
    <a:lvl8pPr indent="1600200" defTabSz="457200" latinLnBrk="0">
      <a:lnSpc>
        <a:spcPct val="117999"/>
      </a:lnSpc>
      <a:defRPr sz="2200">
        <a:latin typeface="+mn-lt"/>
        <a:ea typeface="+mn-ea"/>
        <a:cs typeface="+mn-cs"/>
        <a:sym typeface="Arial"/>
      </a:defRPr>
    </a:lvl8pPr>
    <a:lvl9pPr indent="1828800" defTabSz="457200" latinLnBrk="0">
      <a:lnSpc>
        <a:spcPct val="117999"/>
      </a:lnSpc>
      <a:defRPr sz="2200">
        <a:latin typeface="+mn-lt"/>
        <a:ea typeface="+mn-ea"/>
        <a:cs typeface="+mn-cs"/>
        <a:sym typeface="Arial"/>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tif"/><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ORANGE CONTENT">
    <p:spTree>
      <p:nvGrpSpPr>
        <p:cNvPr id="1" name=""/>
        <p:cNvGrpSpPr/>
        <p:nvPr/>
      </p:nvGrpSpPr>
      <p:grpSpPr>
        <a:xfrm>
          <a:off x="0" y="0"/>
          <a:ext cx="0" cy="0"/>
          <a:chOff x="0" y="0"/>
          <a:chExt cx="0" cy="0"/>
        </a:xfrm>
      </p:grpSpPr>
      <p:sp>
        <p:nvSpPr>
          <p:cNvPr id="16"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17" name="Title Text"/>
          <p:cNvSpPr txBox="1">
            <a:spLocks noGrp="1"/>
          </p:cNvSpPr>
          <p:nvPr>
            <p:ph type="title"/>
          </p:nvPr>
        </p:nvSpPr>
        <p:spPr>
          <a:prstGeom prst="rect">
            <a:avLst/>
          </a:prstGeom>
        </p:spPr>
        <p:txBody>
          <a:bodyPr/>
          <a:lstStyle/>
          <a:p>
            <a:r>
              <a:t>Title Text</a:t>
            </a:r>
          </a:p>
        </p:txBody>
      </p:sp>
      <p:sp>
        <p:nvSpPr>
          <p:cNvPr id="18" name="Subtitle"/>
          <p:cNvSpPr txBox="1">
            <a:spLocks noGrp="1"/>
          </p:cNvSpPr>
          <p:nvPr>
            <p:ph type="body" sz="quarter" idx="13"/>
          </p:nvPr>
        </p:nvSpPr>
        <p:spPr>
          <a:xfrm>
            <a:off x="1364431" y="2484687"/>
            <a:ext cx="22163138" cy="803275"/>
          </a:xfrm>
          <a:prstGeom prst="rect">
            <a:avLst/>
          </a:prstGeom>
        </p:spPr>
        <p:txBody>
          <a:bodyPr/>
          <a:lstStyle>
            <a:lvl1pPr>
              <a:lnSpc>
                <a:spcPct val="90000"/>
              </a:lnSpc>
              <a:spcBef>
                <a:spcPts val="0"/>
              </a:spcBef>
              <a:defRPr sz="3100" b="1" cap="all" spc="62">
                <a:solidFill>
                  <a:srgbClr val="F19B6A"/>
                </a:solidFill>
              </a:defRPr>
            </a:lvl1pPr>
          </a:lstStyle>
          <a:p>
            <a:r>
              <a:t>Subtitle</a:t>
            </a:r>
          </a:p>
        </p:txBody>
      </p:sp>
      <p:sp>
        <p:nvSpPr>
          <p:cNvPr id="1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new purple title">
    <p:spTree>
      <p:nvGrpSpPr>
        <p:cNvPr id="1" name=""/>
        <p:cNvGrpSpPr/>
        <p:nvPr/>
      </p:nvGrpSpPr>
      <p:grpSpPr>
        <a:xfrm>
          <a:off x="0" y="0"/>
          <a:ext cx="0" cy="0"/>
          <a:chOff x="0" y="0"/>
          <a:chExt cx="0" cy="0"/>
        </a:xfrm>
      </p:grpSpPr>
      <p:sp>
        <p:nvSpPr>
          <p:cNvPr id="26" name="Rectangle"/>
          <p:cNvSpPr/>
          <p:nvPr/>
        </p:nvSpPr>
        <p:spPr>
          <a:xfrm>
            <a:off x="-79386" y="-72915"/>
            <a:ext cx="24542772" cy="13861830"/>
          </a:xfrm>
          <a:prstGeom prst="rect">
            <a:avLst/>
          </a:prstGeom>
          <a:gradFill>
            <a:gsLst>
              <a:gs pos="0">
                <a:srgbClr val="FFD840"/>
              </a:gs>
              <a:gs pos="20201">
                <a:srgbClr val="F7A05D"/>
              </a:gs>
              <a:gs pos="92820">
                <a:srgbClr val="2C3A6A"/>
              </a:gs>
            </a:gsLst>
            <a:path>
              <a:fillToRect l="5796" t="99200" r="94203" b="799"/>
            </a:path>
          </a:gradFill>
          <a:ln w="12700">
            <a:miter lim="400000"/>
          </a:ln>
        </p:spPr>
        <p:txBody>
          <a:bodyPr lIns="71436" tIns="71436" rIns="71436" bIns="71436" anchor="ctr"/>
          <a:lstStyle/>
          <a:p>
            <a:pPr algn="l">
              <a:lnSpc>
                <a:spcPct val="100000"/>
              </a:lnSpc>
              <a:defRPr sz="8300" b="0">
                <a:solidFill>
                  <a:srgbClr val="FFFFFF"/>
                </a:solidFill>
              </a:defRPr>
            </a:pPr>
            <a:endParaRPr/>
          </a:p>
        </p:txBody>
      </p:sp>
      <p:sp>
        <p:nvSpPr>
          <p:cNvPr id="27" name="[Getting Started: Crafting your social media audit and exporting your data]"/>
          <p:cNvSpPr txBox="1">
            <a:spLocks noGrp="1"/>
          </p:cNvSpPr>
          <p:nvPr>
            <p:ph type="body" sz="quarter" idx="13"/>
          </p:nvPr>
        </p:nvSpPr>
        <p:spPr>
          <a:xfrm>
            <a:off x="6579418" y="9271372"/>
            <a:ext cx="11225163" cy="1269256"/>
          </a:xfrm>
          <a:prstGeom prst="rect">
            <a:avLst/>
          </a:prstGeom>
        </p:spPr>
        <p:txBody>
          <a:bodyPr anchor="ctr">
            <a:spAutoFit/>
          </a:bodyPr>
          <a:lstStyle>
            <a:lvl1pPr algn="ctr">
              <a:spcBef>
                <a:spcPts val="0"/>
              </a:spcBef>
              <a:defRPr sz="4000">
                <a:solidFill>
                  <a:srgbClr val="FFFFFF"/>
                </a:solidFill>
              </a:defRPr>
            </a:lvl1pPr>
          </a:lstStyle>
          <a:p>
            <a:r>
              <a:t>[Getting Started: Crafting your social media audit and exporting your data]</a:t>
            </a:r>
          </a:p>
        </p:txBody>
      </p:sp>
      <p:sp>
        <p:nvSpPr>
          <p:cNvPr id="28" name="gather competitive data"/>
          <p:cNvSpPr txBox="1">
            <a:spLocks noGrp="1"/>
          </p:cNvSpPr>
          <p:nvPr>
            <p:ph type="body" sz="quarter" idx="14"/>
          </p:nvPr>
        </p:nvSpPr>
        <p:spPr>
          <a:xfrm>
            <a:off x="4942283" y="4764049"/>
            <a:ext cx="14499434" cy="4187902"/>
          </a:xfrm>
          <a:prstGeom prst="rect">
            <a:avLst/>
          </a:prstGeom>
        </p:spPr>
        <p:txBody>
          <a:bodyPr lIns="50800" tIns="50800" rIns="50800" bIns="50800" anchor="ctr"/>
          <a:lstStyle/>
          <a:p>
            <a:pPr algn="ctr">
              <a:lnSpc>
                <a:spcPct val="80000"/>
              </a:lnSpc>
              <a:spcBef>
                <a:spcPts val="0"/>
              </a:spcBef>
              <a:defRPr sz="8000" b="1" cap="all">
                <a:solidFill>
                  <a:srgbClr val="FFFFFF"/>
                </a:solidFill>
              </a:defRPr>
            </a:pPr>
            <a:r>
              <a:t>Social Media Competitive Audit Course</a:t>
            </a:r>
          </a:p>
          <a:p>
            <a:pPr algn="ctr">
              <a:lnSpc>
                <a:spcPct val="80000"/>
              </a:lnSpc>
              <a:spcBef>
                <a:spcPts val="0"/>
              </a:spcBef>
              <a:defRPr sz="8000" b="1" cap="all">
                <a:solidFill>
                  <a:srgbClr val="FFFFFF"/>
                </a:solidFill>
              </a:defRPr>
            </a:pPr>
            <a:r>
              <a:t>with Lauren Teague</a:t>
            </a:r>
          </a:p>
        </p:txBody>
      </p:sp>
      <p:sp>
        <p:nvSpPr>
          <p:cNvPr id="29" name="Title Text"/>
          <p:cNvSpPr txBox="1">
            <a:spLocks noGrp="1"/>
          </p:cNvSpPr>
          <p:nvPr>
            <p:ph type="title"/>
          </p:nvPr>
        </p:nvSpPr>
        <p:spPr>
          <a:xfrm>
            <a:off x="2362200" y="-7315200"/>
            <a:ext cx="21869400" cy="2881785"/>
          </a:xfrm>
          <a:prstGeom prst="rect">
            <a:avLst/>
          </a:prstGeom>
        </p:spPr>
        <p:txBody>
          <a:bodyPr lIns="50800" tIns="50800" rIns="50800" bIns="50800" anchor="ctr">
            <a:normAutofit/>
          </a:bodyPr>
          <a:lstStyle>
            <a:lvl1pPr algn="ctr">
              <a:defRPr cap="all">
                <a:solidFill>
                  <a:srgbClr val="FFFFFF"/>
                </a:solidFill>
              </a:defRPr>
            </a:lvl1pPr>
          </a:lstStyle>
          <a:p>
            <a:r>
              <a:t>Title Text</a:t>
            </a:r>
          </a:p>
        </p:txBody>
      </p:sp>
      <p:pic>
        <p:nvPicPr>
          <p:cNvPr id="30" name="Image" descr="Image"/>
          <p:cNvPicPr>
            <a:picLocks noChangeAspect="1"/>
          </p:cNvPicPr>
          <p:nvPr/>
        </p:nvPicPr>
        <p:blipFill>
          <a:blip r:embed="rId2"/>
          <a:stretch>
            <a:fillRect/>
          </a:stretch>
        </p:blipFill>
        <p:spPr>
          <a:xfrm rot="11794452">
            <a:off x="3845956" y="-2586706"/>
            <a:ext cx="25080679" cy="6148420"/>
          </a:xfrm>
          <a:prstGeom prst="rect">
            <a:avLst/>
          </a:prstGeom>
          <a:ln w="12700">
            <a:miter lim="400000"/>
          </a:ln>
        </p:spPr>
      </p:pic>
      <p:pic>
        <p:nvPicPr>
          <p:cNvPr id="31" name="Image" descr="Image"/>
          <p:cNvPicPr>
            <a:picLocks noChangeAspect="1"/>
          </p:cNvPicPr>
          <p:nvPr/>
        </p:nvPicPr>
        <p:blipFill>
          <a:blip r:embed="rId2"/>
          <a:stretch>
            <a:fillRect/>
          </a:stretch>
        </p:blipFill>
        <p:spPr>
          <a:xfrm rot="1320000">
            <a:off x="-5069444" y="8970294"/>
            <a:ext cx="25080680" cy="6148419"/>
          </a:xfrm>
          <a:prstGeom prst="rect">
            <a:avLst/>
          </a:prstGeom>
          <a:ln w="12700">
            <a:miter lim="400000"/>
          </a:ln>
        </p:spPr>
      </p:pic>
      <p:grpSp>
        <p:nvGrpSpPr>
          <p:cNvPr id="34" name="Group"/>
          <p:cNvGrpSpPr/>
          <p:nvPr/>
        </p:nvGrpSpPr>
        <p:grpSpPr>
          <a:xfrm>
            <a:off x="20892244" y="10307142"/>
            <a:ext cx="2362399" cy="2362399"/>
            <a:chOff x="0" y="0"/>
            <a:chExt cx="2362398" cy="2362398"/>
          </a:xfrm>
        </p:grpSpPr>
        <p:pic>
          <p:nvPicPr>
            <p:cNvPr id="32" name="white-logo.png" descr="white-logo.png"/>
            <p:cNvPicPr>
              <a:picLocks noChangeAspect="1"/>
            </p:cNvPicPr>
            <p:nvPr/>
          </p:nvPicPr>
          <p:blipFill>
            <a:blip r:embed="rId3"/>
            <a:stretch>
              <a:fillRect/>
            </a:stretch>
          </p:blipFill>
          <p:spPr>
            <a:xfrm>
              <a:off x="433319" y="373629"/>
              <a:ext cx="1530808" cy="1530808"/>
            </a:xfrm>
            <a:prstGeom prst="rect">
              <a:avLst/>
            </a:prstGeom>
            <a:ln w="12700" cap="flat">
              <a:noFill/>
              <a:miter lim="400000"/>
            </a:ln>
            <a:effectLst/>
          </p:spPr>
        </p:pic>
        <p:sp>
          <p:nvSpPr>
            <p:cNvPr id="33" name="Square"/>
            <p:cNvSpPr/>
            <p:nvPr/>
          </p:nvSpPr>
          <p:spPr>
            <a:xfrm>
              <a:off x="0" y="0"/>
              <a:ext cx="2362399" cy="2362399"/>
            </a:xfrm>
            <a:prstGeom prst="rect">
              <a:avLst/>
            </a:prstGeom>
            <a:noFill/>
            <a:ln w="38100" cap="flat">
              <a:solidFill>
                <a:srgbClr val="FFFFFF"/>
              </a:solidFill>
              <a:prstDash val="solid"/>
              <a:miter lim="400000"/>
            </a:ln>
            <a:effectLst/>
          </p:spPr>
          <p:txBody>
            <a:bodyPr wrap="square" lIns="50800" tIns="50800" rIns="50800" bIns="50800" numCol="1" anchor="ctr">
              <a:noAutofit/>
            </a:bodyPr>
            <a:lstStyle/>
            <a:p>
              <a:pPr defTabSz="584200">
                <a:defRPr sz="1600" cap="none">
                  <a:solidFill>
                    <a:srgbClr val="FFFFFF"/>
                  </a:solidFill>
                </a:defRPr>
              </a:pPr>
              <a:endParaRPr/>
            </a:p>
          </p:txBody>
        </p:sp>
      </p:grpSp>
      <p:sp>
        <p:nvSpPr>
          <p:cNvPr id="35" name="Oval"/>
          <p:cNvSpPr/>
          <p:nvPr/>
        </p:nvSpPr>
        <p:spPr>
          <a:xfrm>
            <a:off x="10922000" y="2336403"/>
            <a:ext cx="2540000" cy="2540001"/>
          </a:xfrm>
          <a:prstGeom prst="ellipse">
            <a:avLst/>
          </a:prstGeom>
          <a:solidFill>
            <a:srgbClr val="000000"/>
          </a:solidFill>
          <a:ln w="12700">
            <a:miter lim="400000"/>
          </a:ln>
        </p:spPr>
        <p:txBody>
          <a:bodyPr lIns="50800" tIns="50800" rIns="50800" bIns="50800" anchor="ctr"/>
          <a:lstStyle/>
          <a:p>
            <a:pPr>
              <a:lnSpc>
                <a:spcPct val="100000"/>
              </a:lnSpc>
              <a:defRPr sz="2200" cap="none" spc="-44">
                <a:solidFill>
                  <a:srgbClr val="FFFFFF"/>
                </a:solidFill>
              </a:defRPr>
            </a:pPr>
            <a:endParaRPr/>
          </a:p>
        </p:txBody>
      </p:sp>
      <p:sp>
        <p:nvSpPr>
          <p:cNvPr id="36" name="1"/>
          <p:cNvSpPr txBox="1">
            <a:spLocks noGrp="1"/>
          </p:cNvSpPr>
          <p:nvPr>
            <p:ph type="body" sz="quarter" idx="15"/>
          </p:nvPr>
        </p:nvSpPr>
        <p:spPr>
          <a:xfrm>
            <a:off x="10970855" y="2488214"/>
            <a:ext cx="2267070" cy="2236380"/>
          </a:xfrm>
          <a:prstGeom prst="rect">
            <a:avLst/>
          </a:prstGeom>
        </p:spPr>
        <p:txBody>
          <a:bodyPr lIns="50800" tIns="50800" rIns="50800" bIns="50800" anchor="ctr">
            <a:spAutoFit/>
          </a:bodyPr>
          <a:lstStyle>
            <a:lvl1pPr algn="ctr" defTabSz="1160858">
              <a:lnSpc>
                <a:spcPct val="80000"/>
              </a:lnSpc>
              <a:spcBef>
                <a:spcPts val="0"/>
              </a:spcBef>
              <a:defRPr sz="15000" b="1" cap="all" spc="-750">
                <a:solidFill>
                  <a:srgbClr val="F19B6A"/>
                </a:solidFill>
              </a:defRPr>
            </a:lvl1pPr>
          </a:lstStyle>
          <a:p>
            <a:r>
              <a:t>3</a:t>
            </a:r>
          </a:p>
        </p:txBody>
      </p:sp>
      <p:sp>
        <p:nvSpPr>
          <p:cNvPr id="37" name="Slide Number"/>
          <p:cNvSpPr txBox="1">
            <a:spLocks noGrp="1"/>
          </p:cNvSpPr>
          <p:nvPr>
            <p:ph type="sldNum" sz="quarter" idx="2"/>
          </p:nvPr>
        </p:nvSpPr>
        <p:spPr>
          <a:xfrm>
            <a:off x="22779697" y="12997870"/>
            <a:ext cx="396827" cy="385391"/>
          </a:xfrm>
          <a:prstGeom prst="rect">
            <a:avLst/>
          </a:prstGeom>
        </p:spPr>
        <p:txBody>
          <a:bodyPr wrap="none" lIns="50800" tIns="50800" rIns="50800" bIns="50800" anchor="b"/>
          <a:lstStyle>
            <a:lvl1pPr algn="ctr" defTabSz="3428913">
              <a:lnSpc>
                <a:spcPct val="80000"/>
              </a:lnSpc>
              <a:spcBef>
                <a:spcPts val="3300"/>
              </a:spcBef>
              <a:defRPr sz="2000">
                <a:solidFill>
                  <a:srgbClr val="53585F"/>
                </a:solidFill>
              </a:defRPr>
            </a:lvl1p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tx">
  <p:cSld name="*Title copy">
    <p:spTree>
      <p:nvGrpSpPr>
        <p:cNvPr id="1" name=""/>
        <p:cNvGrpSpPr/>
        <p:nvPr/>
      </p:nvGrpSpPr>
      <p:grpSpPr>
        <a:xfrm>
          <a:off x="0" y="0"/>
          <a:ext cx="0" cy="0"/>
          <a:chOff x="0" y="0"/>
          <a:chExt cx="0" cy="0"/>
        </a:xfrm>
      </p:grpSpPr>
      <p:sp>
        <p:nvSpPr>
          <p:cNvPr id="44" name="Rectangle"/>
          <p:cNvSpPr/>
          <p:nvPr/>
        </p:nvSpPr>
        <p:spPr>
          <a:xfrm>
            <a:off x="-79386" y="-72915"/>
            <a:ext cx="24542772" cy="13861830"/>
          </a:xfrm>
          <a:prstGeom prst="rect">
            <a:avLst/>
          </a:prstGeom>
          <a:gradFill>
            <a:gsLst>
              <a:gs pos="0">
                <a:srgbClr val="FFD840"/>
              </a:gs>
              <a:gs pos="20201">
                <a:srgbClr val="F7A05D"/>
              </a:gs>
              <a:gs pos="92820">
                <a:srgbClr val="2C3A6A"/>
              </a:gs>
            </a:gsLst>
            <a:path>
              <a:fillToRect l="5796" t="99200" r="94203" b="799"/>
            </a:path>
          </a:gradFill>
          <a:ln w="12700">
            <a:miter lim="400000"/>
          </a:ln>
        </p:spPr>
        <p:txBody>
          <a:bodyPr lIns="71436" tIns="71436" rIns="71436" bIns="71436" anchor="ctr"/>
          <a:lstStyle/>
          <a:p>
            <a:pPr algn="l">
              <a:lnSpc>
                <a:spcPct val="100000"/>
              </a:lnSpc>
              <a:defRPr sz="8300" b="0">
                <a:solidFill>
                  <a:srgbClr val="FFFFFF"/>
                </a:solidFill>
              </a:defRPr>
            </a:pPr>
            <a:endParaRPr/>
          </a:p>
        </p:txBody>
      </p:sp>
      <p:sp>
        <p:nvSpPr>
          <p:cNvPr id="45" name="Rectangle"/>
          <p:cNvSpPr/>
          <p:nvPr/>
        </p:nvSpPr>
        <p:spPr>
          <a:xfrm>
            <a:off x="15293875" y="1155678"/>
            <a:ext cx="7760197" cy="11282065"/>
          </a:xfrm>
          <a:prstGeom prst="rect">
            <a:avLst/>
          </a:prstGeom>
          <a:solidFill>
            <a:srgbClr val="000000">
              <a:alpha val="24609"/>
            </a:srgbClr>
          </a:solidFill>
          <a:ln w="12700">
            <a:miter lim="400000"/>
          </a:ln>
        </p:spPr>
        <p:txBody>
          <a:bodyPr lIns="71436" tIns="71436" rIns="71436" bIns="71436" anchor="ctr"/>
          <a:lstStyle/>
          <a:p>
            <a:pPr algn="l">
              <a:lnSpc>
                <a:spcPct val="100000"/>
              </a:lnSpc>
              <a:defRPr sz="8300" b="0">
                <a:solidFill>
                  <a:srgbClr val="FFFFFF"/>
                </a:solidFill>
              </a:defRPr>
            </a:pPr>
            <a:endParaRPr/>
          </a:p>
        </p:txBody>
      </p:sp>
      <p:sp>
        <p:nvSpPr>
          <p:cNvPr id="46" name="Title Text"/>
          <p:cNvSpPr txBox="1">
            <a:spLocks noGrp="1"/>
          </p:cNvSpPr>
          <p:nvPr>
            <p:ph type="title"/>
          </p:nvPr>
        </p:nvSpPr>
        <p:spPr>
          <a:xfrm>
            <a:off x="1905000" y="1595435"/>
            <a:ext cx="14913430" cy="2651126"/>
          </a:xfrm>
          <a:prstGeom prst="rect">
            <a:avLst/>
          </a:prstGeom>
        </p:spPr>
        <p:txBody>
          <a:bodyPr anchor="ctr">
            <a:normAutofit/>
          </a:bodyPr>
          <a:lstStyle>
            <a:lvl1pPr>
              <a:defRPr sz="6000">
                <a:solidFill>
                  <a:srgbClr val="FFFFFF"/>
                </a:solidFill>
              </a:defRPr>
            </a:lvl1pPr>
          </a:lstStyle>
          <a:p>
            <a:r>
              <a:t>Title Text</a:t>
            </a:r>
          </a:p>
        </p:txBody>
      </p:sp>
      <p:sp>
        <p:nvSpPr>
          <p:cNvPr id="47" name="Body Level One…"/>
          <p:cNvSpPr txBox="1">
            <a:spLocks noGrp="1"/>
          </p:cNvSpPr>
          <p:nvPr>
            <p:ph type="body" sz="quarter" idx="1"/>
          </p:nvPr>
        </p:nvSpPr>
        <p:spPr>
          <a:xfrm>
            <a:off x="1905000" y="4572000"/>
            <a:ext cx="15163800" cy="2057400"/>
          </a:xfrm>
          <a:prstGeom prst="rect">
            <a:avLst/>
          </a:prstGeom>
        </p:spPr>
        <p:txBody>
          <a:bodyPr>
            <a:normAutofit/>
          </a:bodyPr>
          <a:lstStyle>
            <a:lvl1pPr>
              <a:lnSpc>
                <a:spcPct val="150000"/>
              </a:lnSpc>
              <a:spcBef>
                <a:spcPts val="0"/>
              </a:spcBef>
              <a:defRPr sz="4000">
                <a:solidFill>
                  <a:srgbClr val="FFFFFF"/>
                </a:solidFill>
              </a:defRPr>
            </a:lvl1pPr>
            <a:lvl2pPr marL="938388" indent="-493888">
              <a:lnSpc>
                <a:spcPct val="150000"/>
              </a:lnSpc>
              <a:spcBef>
                <a:spcPts val="0"/>
              </a:spcBef>
              <a:buSzPct val="75000"/>
              <a:buChar char="•"/>
              <a:defRPr sz="4000">
                <a:solidFill>
                  <a:srgbClr val="FFFFFF"/>
                </a:solidFill>
              </a:defRPr>
            </a:lvl2pPr>
            <a:lvl3pPr marL="1382888" indent="-493888">
              <a:lnSpc>
                <a:spcPct val="150000"/>
              </a:lnSpc>
              <a:spcBef>
                <a:spcPts val="0"/>
              </a:spcBef>
              <a:buSzPct val="75000"/>
              <a:buChar char="•"/>
              <a:defRPr sz="4000">
                <a:solidFill>
                  <a:srgbClr val="FFFFFF"/>
                </a:solidFill>
              </a:defRPr>
            </a:lvl3pPr>
            <a:lvl4pPr marL="1827388" indent="-493888">
              <a:lnSpc>
                <a:spcPct val="150000"/>
              </a:lnSpc>
              <a:spcBef>
                <a:spcPts val="0"/>
              </a:spcBef>
              <a:buSzPct val="75000"/>
              <a:buChar char="•"/>
              <a:defRPr sz="4000">
                <a:solidFill>
                  <a:srgbClr val="FFFFFF"/>
                </a:solidFill>
              </a:defRPr>
            </a:lvl4pPr>
            <a:lvl5pPr marL="2271888" indent="-493888">
              <a:lnSpc>
                <a:spcPct val="150000"/>
              </a:lnSpc>
              <a:spcBef>
                <a:spcPts val="0"/>
              </a:spcBef>
              <a:buSzPct val="75000"/>
              <a:buChar char="•"/>
              <a:defRPr sz="4000">
                <a:solidFill>
                  <a:srgbClr val="FFFFFF"/>
                </a:solidFill>
              </a:defRPr>
            </a:lvl5pPr>
          </a:lstStyle>
          <a:p>
            <a:r>
              <a:t>Body Level One</a:t>
            </a:r>
          </a:p>
          <a:p>
            <a:pPr lvl="1"/>
            <a:r>
              <a:t>Body Level Two</a:t>
            </a:r>
          </a:p>
          <a:p>
            <a:pPr lvl="2"/>
            <a:r>
              <a:t>Body Level Three</a:t>
            </a:r>
          </a:p>
          <a:p>
            <a:pPr lvl="3"/>
            <a:r>
              <a:t>Body Level Four</a:t>
            </a:r>
          </a:p>
          <a:p>
            <a:pPr lvl="4"/>
            <a:r>
              <a:t>Body Level Five</a:t>
            </a:r>
          </a:p>
        </p:txBody>
      </p:sp>
      <p:pic>
        <p:nvPicPr>
          <p:cNvPr id="48" name="Rival IQ_FullColor_Waves_RGB (1).png" descr="Rival IQ_FullColor_Waves_RGB (1).png"/>
          <p:cNvPicPr>
            <a:picLocks noChangeAspect="1"/>
          </p:cNvPicPr>
          <p:nvPr/>
        </p:nvPicPr>
        <p:blipFill>
          <a:blip r:embed="rId2"/>
          <a:srcRect r="38713"/>
          <a:stretch>
            <a:fillRect/>
          </a:stretch>
        </p:blipFill>
        <p:spPr>
          <a:xfrm>
            <a:off x="20247835" y="8987222"/>
            <a:ext cx="4145425" cy="4769587"/>
          </a:xfrm>
          <a:prstGeom prst="rect">
            <a:avLst/>
          </a:prstGeom>
          <a:ln w="12700">
            <a:miter lim="400000"/>
          </a:ln>
        </p:spPr>
      </p:pic>
      <p:pic>
        <p:nvPicPr>
          <p:cNvPr id="49" name="Picture 12" descr="Picture 12"/>
          <p:cNvPicPr>
            <a:picLocks noChangeAspect="1"/>
          </p:cNvPicPr>
          <p:nvPr/>
        </p:nvPicPr>
        <p:blipFill>
          <a:blip r:embed="rId3"/>
          <a:srcRect r="57311"/>
          <a:stretch>
            <a:fillRect/>
          </a:stretch>
        </p:blipFill>
        <p:spPr>
          <a:xfrm>
            <a:off x="21946787" y="11285206"/>
            <a:ext cx="1990062" cy="2012388"/>
          </a:xfrm>
          <a:prstGeom prst="rect">
            <a:avLst/>
          </a:prstGeom>
          <a:ln w="12700">
            <a:miter lim="400000"/>
          </a:ln>
        </p:spPr>
      </p:pic>
      <p:sp>
        <p:nvSpPr>
          <p:cNvPr id="50" name="Slide Number"/>
          <p:cNvSpPr txBox="1">
            <a:spLocks noGrp="1"/>
          </p:cNvSpPr>
          <p:nvPr>
            <p:ph type="sldNum" sz="quarter" idx="2"/>
          </p:nvPr>
        </p:nvSpPr>
        <p:spPr>
          <a:xfrm>
            <a:off x="14630400" y="12712700"/>
            <a:ext cx="5689600" cy="736600"/>
          </a:xfrm>
          <a:prstGeom prst="rect">
            <a:avLst/>
          </a:prstGeom>
        </p:spPr>
        <p:txBody>
          <a:bodyPr wrap="none" anchor="t"/>
          <a:lstStyle>
            <a:lvl1pPr algn="ctr">
              <a:lnSpc>
                <a:spcPct val="80000"/>
              </a:lnSpc>
              <a:defRPr sz="3300">
                <a:solidFill>
                  <a:srgbClr val="53585F"/>
                </a:solidFill>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2.tif"/><Relationship Id="rId5" Type="http://schemas.openxmlformats.org/officeDocument/2006/relationships/image" Target="../media/image1.png"/><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Rectangle"/>
          <p:cNvSpPr/>
          <p:nvPr/>
        </p:nvSpPr>
        <p:spPr>
          <a:xfrm>
            <a:off x="-79386" y="-72915"/>
            <a:ext cx="24542772" cy="343928"/>
          </a:xfrm>
          <a:prstGeom prst="rect">
            <a:avLst/>
          </a:prstGeom>
          <a:gradFill>
            <a:gsLst>
              <a:gs pos="0">
                <a:srgbClr val="FFD840"/>
              </a:gs>
              <a:gs pos="20201">
                <a:srgbClr val="F7A05D"/>
              </a:gs>
              <a:gs pos="92820">
                <a:srgbClr val="2C3A6A"/>
              </a:gs>
            </a:gsLst>
            <a:path>
              <a:fillToRect l="5796" t="99200" r="94203" b="799"/>
            </a:path>
          </a:gradFill>
          <a:ln w="12700">
            <a:miter lim="400000"/>
          </a:ln>
        </p:spPr>
        <p:txBody>
          <a:bodyPr lIns="71436" tIns="71436" rIns="71436" bIns="71436" anchor="ctr"/>
          <a:lstStyle/>
          <a:p>
            <a:pPr algn="l">
              <a:lnSpc>
                <a:spcPct val="100000"/>
              </a:lnSpc>
              <a:defRPr sz="8300" b="0">
                <a:solidFill>
                  <a:srgbClr val="FFFFFF"/>
                </a:solidFill>
              </a:defRPr>
            </a:pPr>
            <a:endParaRPr/>
          </a:p>
        </p:txBody>
      </p:sp>
      <p:sp>
        <p:nvSpPr>
          <p:cNvPr id="3" name="Social media competitive audit course LESSON 3"/>
          <p:cNvSpPr txBox="1"/>
          <p:nvPr/>
        </p:nvSpPr>
        <p:spPr>
          <a:xfrm>
            <a:off x="2026118" y="12505396"/>
            <a:ext cx="8145822" cy="47621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6" tIns="71436" rIns="71436" bIns="71436" anchor="ctr">
            <a:spAutoFit/>
          </a:bodyPr>
          <a:lstStyle>
            <a:lvl1pPr algn="l">
              <a:lnSpc>
                <a:spcPct val="100000"/>
              </a:lnSpc>
              <a:defRPr sz="2300">
                <a:solidFill>
                  <a:srgbClr val="F19B6A"/>
                </a:solidFill>
              </a:defRPr>
            </a:lvl1pPr>
          </a:lstStyle>
          <a:p>
            <a:r>
              <a:t>Social media competitive audit course LESSON 3</a:t>
            </a:r>
          </a:p>
        </p:txBody>
      </p:sp>
      <p:sp>
        <p:nvSpPr>
          <p:cNvPr id="4" name="Body Level One…"/>
          <p:cNvSpPr txBox="1">
            <a:spLocks noGrp="1"/>
          </p:cNvSpPr>
          <p:nvPr>
            <p:ph type="body" idx="1"/>
          </p:nvPr>
        </p:nvSpPr>
        <p:spPr>
          <a:xfrm>
            <a:off x="1371600" y="4076163"/>
            <a:ext cx="19567178" cy="782467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6" tIns="71436" rIns="71436" bIns="71436"/>
          <a:lstStyle/>
          <a:p>
            <a:r>
              <a:t>Body Level One</a:t>
            </a:r>
          </a:p>
          <a:p>
            <a:pPr lvl="1"/>
            <a:r>
              <a:t>Body Level Two</a:t>
            </a:r>
          </a:p>
          <a:p>
            <a:pPr lvl="2"/>
            <a:r>
              <a:t>Body Level Three</a:t>
            </a:r>
          </a:p>
          <a:p>
            <a:pPr lvl="3"/>
            <a:r>
              <a:t>Body Level Four</a:t>
            </a:r>
          </a:p>
          <a:p>
            <a:pPr lvl="4"/>
            <a:r>
              <a:t>Body Level Five</a:t>
            </a:r>
          </a:p>
        </p:txBody>
      </p:sp>
      <p:sp>
        <p:nvSpPr>
          <p:cNvPr id="5" name="Title Text"/>
          <p:cNvSpPr txBox="1">
            <a:spLocks noGrp="1"/>
          </p:cNvSpPr>
          <p:nvPr>
            <p:ph type="title"/>
          </p:nvPr>
        </p:nvSpPr>
        <p:spPr>
          <a:xfrm>
            <a:off x="1361817" y="1113087"/>
            <a:ext cx="22168366" cy="1521520"/>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lstStyle/>
          <a:p>
            <a:r>
              <a:t>Title Text</a:t>
            </a:r>
          </a:p>
        </p:txBody>
      </p:sp>
      <p:pic>
        <p:nvPicPr>
          <p:cNvPr id="6" name="Rival IQ_FullColor_Waves_RGB (1).png" descr="Rival IQ_FullColor_Waves_RGB (1).png"/>
          <p:cNvPicPr>
            <a:picLocks noChangeAspect="1"/>
          </p:cNvPicPr>
          <p:nvPr/>
        </p:nvPicPr>
        <p:blipFill>
          <a:blip r:embed="rId5"/>
          <a:srcRect r="38713"/>
          <a:stretch>
            <a:fillRect/>
          </a:stretch>
        </p:blipFill>
        <p:spPr>
          <a:xfrm>
            <a:off x="20247835" y="8987222"/>
            <a:ext cx="4145425" cy="4769587"/>
          </a:xfrm>
          <a:prstGeom prst="rect">
            <a:avLst/>
          </a:prstGeom>
          <a:ln w="12700">
            <a:miter lim="400000"/>
          </a:ln>
        </p:spPr>
      </p:pic>
      <p:pic>
        <p:nvPicPr>
          <p:cNvPr id="7" name="Picture 12" descr="Picture 12"/>
          <p:cNvPicPr>
            <a:picLocks noChangeAspect="1"/>
          </p:cNvPicPr>
          <p:nvPr/>
        </p:nvPicPr>
        <p:blipFill>
          <a:blip r:embed="rId6"/>
          <a:srcRect r="57311"/>
          <a:stretch>
            <a:fillRect/>
          </a:stretch>
        </p:blipFill>
        <p:spPr>
          <a:xfrm>
            <a:off x="21946787" y="11285206"/>
            <a:ext cx="1990062" cy="2012388"/>
          </a:xfrm>
          <a:prstGeom prst="rect">
            <a:avLst/>
          </a:prstGeom>
          <a:ln w="12700">
            <a:miter lim="400000"/>
          </a:ln>
        </p:spPr>
      </p:pic>
      <p:sp>
        <p:nvSpPr>
          <p:cNvPr id="8" name="© Lauren teague"/>
          <p:cNvSpPr txBox="1"/>
          <p:nvPr/>
        </p:nvSpPr>
        <p:spPr>
          <a:xfrm>
            <a:off x="17688867" y="12505396"/>
            <a:ext cx="3048478" cy="47621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6" tIns="71436" rIns="71436" bIns="71436" anchor="ctr">
            <a:spAutoFit/>
          </a:bodyPr>
          <a:lstStyle>
            <a:lvl1pPr algn="l">
              <a:lnSpc>
                <a:spcPct val="100000"/>
              </a:lnSpc>
              <a:defRPr sz="2300">
                <a:solidFill>
                  <a:srgbClr val="F19B6A"/>
                </a:solidFill>
              </a:defRPr>
            </a:lvl1pPr>
          </a:lstStyle>
          <a:p>
            <a:r>
              <a:t>© Lauren teague </a:t>
            </a:r>
          </a:p>
        </p:txBody>
      </p:sp>
      <p:sp>
        <p:nvSpPr>
          <p:cNvPr id="9" name="Slide Number"/>
          <p:cNvSpPr txBox="1">
            <a:spLocks noGrp="1"/>
          </p:cNvSpPr>
          <p:nvPr>
            <p:ph type="sldNum" sz="quarter" idx="2"/>
          </p:nvPr>
        </p:nvSpPr>
        <p:spPr>
          <a:xfrm>
            <a:off x="1384300" y="12492696"/>
            <a:ext cx="667048" cy="476219"/>
          </a:xfrm>
          <a:prstGeom prst="rect">
            <a:avLst/>
          </a:prstGeom>
          <a:ln w="12700">
            <a:miter lim="400000"/>
          </a:ln>
        </p:spPr>
        <p:txBody>
          <a:bodyPr lIns="71436" tIns="71436" rIns="71436" bIns="71436" anchor="ctr">
            <a:spAutoFit/>
          </a:bodyPr>
          <a:lstStyle>
            <a:lvl1pPr algn="l">
              <a:lnSpc>
                <a:spcPct val="100000"/>
              </a:lnSpc>
              <a:defRPr sz="2300">
                <a:solidFill>
                  <a:srgbClr val="000000"/>
                </a:solidFill>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ransition spd="med"/>
  <p:txStyles>
    <p:titleStyle>
      <a:lvl1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1pPr>
      <a:lvl2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2pPr>
      <a:lvl3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3pPr>
      <a:lvl4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4pPr>
      <a:lvl5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5pPr>
      <a:lvl6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6pPr>
      <a:lvl7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7pPr>
      <a:lvl8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8pPr>
      <a:lvl9pPr marL="0" marR="0" indent="0" algn="l" defTabSz="821530" rtl="0" latinLnBrk="0">
        <a:lnSpc>
          <a:spcPct val="80000"/>
        </a:lnSpc>
        <a:spcBef>
          <a:spcPts val="0"/>
        </a:spcBef>
        <a:spcAft>
          <a:spcPts val="0"/>
        </a:spcAft>
        <a:buClrTx/>
        <a:buSzTx/>
        <a:buFontTx/>
        <a:buNone/>
        <a:tabLst/>
        <a:defRPr sz="8000" b="1" i="0" u="none" strike="noStrike" cap="none" spc="0" baseline="0">
          <a:solidFill>
            <a:srgbClr val="000000"/>
          </a:solidFill>
          <a:uFillTx/>
          <a:latin typeface="+mn-lt"/>
          <a:ea typeface="+mn-ea"/>
          <a:cs typeface="+mn-cs"/>
          <a:sym typeface="Arial"/>
        </a:defRPr>
      </a:lvl9pPr>
    </p:titleStyle>
    <p:bodyStyle>
      <a:lvl1pPr marL="0" marR="0" indent="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1pPr>
      <a:lvl2pPr marL="0" marR="0" indent="2286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2pPr>
      <a:lvl3pPr marL="0" marR="0" indent="4572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3pPr>
      <a:lvl4pPr marL="0" marR="0" indent="6858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4pPr>
      <a:lvl5pPr marL="0" marR="0" indent="9144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5pPr>
      <a:lvl6pPr marL="0" marR="0" indent="11430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6pPr>
      <a:lvl7pPr marL="0" marR="0" indent="13716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7pPr>
      <a:lvl8pPr marL="0" marR="0" indent="16002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8pPr>
      <a:lvl9pPr marL="0" marR="0" indent="1828800" algn="l" defTabSz="821530" rtl="0" latinLnBrk="0">
        <a:lnSpc>
          <a:spcPct val="100000"/>
        </a:lnSpc>
        <a:spcBef>
          <a:spcPts val="3000"/>
        </a:spcBef>
        <a:spcAft>
          <a:spcPts val="0"/>
        </a:spcAft>
        <a:buClrTx/>
        <a:buSzTx/>
        <a:buFontTx/>
        <a:buNone/>
        <a:tabLst/>
        <a:defRPr sz="3800" b="0" i="0" u="none" strike="noStrike" cap="none" spc="0" baseline="0">
          <a:solidFill>
            <a:srgbClr val="000000"/>
          </a:solidFill>
          <a:uFillTx/>
          <a:latin typeface="+mn-lt"/>
          <a:ea typeface="+mn-ea"/>
          <a:cs typeface="+mn-cs"/>
          <a:sym typeface="Arial"/>
        </a:defRPr>
      </a:lvl9pPr>
    </p:bodyStyle>
    <p:otherStyle>
      <a:lvl1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1pPr>
      <a:lvl2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2pPr>
      <a:lvl3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3pPr>
      <a:lvl4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4pPr>
      <a:lvl5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5pPr>
      <a:lvl6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6pPr>
      <a:lvl7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7pPr>
      <a:lvl8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8pPr>
      <a:lvl9pPr marL="0" marR="0" indent="0" algn="l" defTabSz="821530" rtl="0" latinLnBrk="0">
        <a:lnSpc>
          <a:spcPct val="100000"/>
        </a:lnSpc>
        <a:spcBef>
          <a:spcPts val="0"/>
        </a:spcBef>
        <a:spcAft>
          <a:spcPts val="0"/>
        </a:spcAft>
        <a:buClrTx/>
        <a:buSzTx/>
        <a:buFontTx/>
        <a:buNone/>
        <a:tabLst/>
        <a:defRPr sz="2300" b="1" i="0" u="none" strike="noStrike" cap="all" spc="0" baseline="0">
          <a:solidFill>
            <a:schemeClr val="tx1"/>
          </a:solidFill>
          <a:uFillTx/>
          <a:latin typeface="+mn-lt"/>
          <a:ea typeface="+mn-ea"/>
          <a:cs typeface="+mn-cs"/>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hyperlink" Target="http://www.facebook.com/LaurenTTeague" TargetMode="External"/><Relationship Id="rId7" Type="http://schemas.openxmlformats.org/officeDocument/2006/relationships/hyperlink" Target="http://www.twitter.com/LaurenTTeague" TargetMode="External"/><Relationship Id="rId2" Type="http://schemas.openxmlformats.org/officeDocument/2006/relationships/image" Target="../media/image5.jpeg"/><Relationship Id="rId1" Type="http://schemas.openxmlformats.org/officeDocument/2006/relationships/slideLayout" Target="../slideLayouts/slideLayout3.xml"/><Relationship Id="rId6" Type="http://schemas.openxmlformats.org/officeDocument/2006/relationships/image" Target="../media/image7.png"/><Relationship Id="rId11" Type="http://schemas.openxmlformats.org/officeDocument/2006/relationships/hyperlink" Target="https://www.rivaliq.com/signup/?utm_source=rivaliq.com&amp;utm_medium=pdf&amp;utm_campaign=lt-course&amp;utm_content=cta" TargetMode="External"/><Relationship Id="rId5" Type="http://schemas.openxmlformats.org/officeDocument/2006/relationships/hyperlink" Target="http://www.instagram.com/LaurenTTeague" TargetMode="External"/><Relationship Id="rId10" Type="http://schemas.openxmlformats.org/officeDocument/2006/relationships/image" Target="../media/image9.png"/><Relationship Id="rId4" Type="http://schemas.openxmlformats.org/officeDocument/2006/relationships/image" Target="../media/image6.png"/><Relationship Id="rId9" Type="http://schemas.openxmlformats.org/officeDocument/2006/relationships/hyperlink" Target="http://www.linkedin.com/in/teaguelauren"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 name="Social Media Competitive Audit Course with Lauren Teague"/>
          <p:cNvSpPr txBox="1">
            <a:spLocks noGrp="1"/>
          </p:cNvSpPr>
          <p:nvPr>
            <p:ph type="body" idx="13"/>
          </p:nvPr>
        </p:nvSpPr>
        <p:spPr>
          <a:xfrm>
            <a:off x="6579418" y="8634028"/>
            <a:ext cx="11225163" cy="1324744"/>
          </a:xfrm>
          <a:prstGeom prst="rect">
            <a:avLst/>
          </a:prstGeom>
        </p:spPr>
        <p:txBody>
          <a:bodyPr/>
          <a:lstStyle/>
          <a:p>
            <a:pPr>
              <a:lnSpc>
                <a:spcPct val="110000"/>
              </a:lnSpc>
            </a:pPr>
            <a:r>
              <a:t>Social Media Competitive Audit Course</a:t>
            </a:r>
            <a:br/>
            <a:r>
              <a:t>with Lauren Teague</a:t>
            </a:r>
          </a:p>
        </p:txBody>
      </p:sp>
      <p:sp>
        <p:nvSpPr>
          <p:cNvPr id="60" name="gather competitive data"/>
          <p:cNvSpPr txBox="1">
            <a:spLocks noGrp="1"/>
          </p:cNvSpPr>
          <p:nvPr>
            <p:ph type="body" idx="14"/>
          </p:nvPr>
        </p:nvSpPr>
        <p:spPr>
          <a:prstGeom prst="rect">
            <a:avLst/>
          </a:prstGeom>
        </p:spPr>
        <p:txBody>
          <a:bodyPr/>
          <a:lstStyle/>
          <a:p>
            <a:pPr algn="ctr">
              <a:spcBef>
                <a:spcPts val="0"/>
              </a:spcBef>
              <a:defRPr sz="8000" b="1" cap="all">
                <a:solidFill>
                  <a:srgbClr val="FFFFFF"/>
                </a:solidFill>
              </a:defRPr>
            </a:pPr>
            <a:r>
              <a:t>Target your </a:t>
            </a:r>
            <a:br/>
            <a:r>
              <a:t>custom audience</a:t>
            </a:r>
          </a:p>
        </p:txBody>
      </p:sp>
      <p:sp>
        <p:nvSpPr>
          <p:cNvPr id="61" name="Title"/>
          <p:cNvSpPr txBox="1">
            <a:spLocks noGrp="1"/>
          </p:cNvSpPr>
          <p:nvPr>
            <p:ph type="title"/>
          </p:nvPr>
        </p:nvSpPr>
        <p:spPr>
          <a:prstGeom prst="rect">
            <a:avLst/>
          </a:prstGeom>
        </p:spPr>
        <p:txBody>
          <a:bodyPr/>
          <a:lstStyle/>
          <a:p>
            <a:endParaRPr/>
          </a:p>
        </p:txBody>
      </p:sp>
      <p:sp>
        <p:nvSpPr>
          <p:cNvPr id="62" name="1"/>
          <p:cNvSpPr txBox="1">
            <a:spLocks noGrp="1"/>
          </p:cNvSpPr>
          <p:nvPr>
            <p:ph type="body" idx="15"/>
          </p:nvPr>
        </p:nvSpPr>
        <p:spPr>
          <a:xfrm>
            <a:off x="10980208" y="2619159"/>
            <a:ext cx="2267070" cy="2236380"/>
          </a:xfrm>
          <a:prstGeom prst="rect">
            <a:avLst/>
          </a:prstGeom>
        </p:spPr>
        <p:txBody>
          <a:bodyPr/>
          <a:lstStyle/>
          <a:p>
            <a:r>
              <a:t>3</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 name="WHO do they engage with?…"/>
          <p:cNvSpPr txBox="1">
            <a:spLocks noGrp="1"/>
          </p:cNvSpPr>
          <p:nvPr>
            <p:ph type="subTitle" idx="1"/>
          </p:nvPr>
        </p:nvSpPr>
        <p:spPr>
          <a:prstGeom prst="rect">
            <a:avLst/>
          </a:prstGeom>
        </p:spPr>
        <p:txBody>
          <a:bodyPr/>
          <a:lstStyle/>
          <a:p>
            <a:pPr marL="723900" indent="-723900">
              <a:buSzPct val="100000"/>
              <a:buAutoNum type="arabicPeriod"/>
            </a:pPr>
            <a:r>
              <a:t>WHO do they engage with? </a:t>
            </a:r>
          </a:p>
          <a:p>
            <a:pPr marL="723900" indent="-723900">
              <a:buSzPct val="100000"/>
              <a:buAutoNum type="arabicPeriod"/>
            </a:pPr>
            <a:r>
              <a:t>WHAT types of content do they engage with? </a:t>
            </a:r>
          </a:p>
          <a:p>
            <a:pPr marL="723900" indent="-723900">
              <a:buSzPct val="100000"/>
              <a:buAutoNum type="arabicPeriod"/>
            </a:pPr>
            <a:r>
              <a:t>WHERE is the audience participating most often? </a:t>
            </a:r>
          </a:p>
          <a:p>
            <a:pPr marL="723900" indent="-723900">
              <a:buSzPct val="100000"/>
              <a:buAutoNum type="arabicPeriod"/>
            </a:pPr>
            <a:r>
              <a:t>WHEN are they most active? </a:t>
            </a:r>
          </a:p>
          <a:p>
            <a:pPr marL="723900" indent="-723900">
              <a:buSzPct val="100000"/>
              <a:buAutoNum type="arabicPeriod"/>
            </a:pPr>
            <a:r>
              <a:t>WHY are they motivated to talk about this subject? </a:t>
            </a:r>
          </a:p>
        </p:txBody>
      </p:sp>
      <p:sp>
        <p:nvSpPr>
          <p:cNvPr id="65" name="Building your fan base"/>
          <p:cNvSpPr txBox="1">
            <a:spLocks noGrp="1"/>
          </p:cNvSpPr>
          <p:nvPr>
            <p:ph type="ctrTitle"/>
          </p:nvPr>
        </p:nvSpPr>
        <p:spPr>
          <a:prstGeom prst="rect">
            <a:avLst/>
          </a:prstGeom>
        </p:spPr>
        <p:txBody>
          <a:bodyPr/>
          <a:lstStyle/>
          <a:p>
            <a:r>
              <a:t>Building your fan base</a:t>
            </a:r>
          </a:p>
        </p:txBody>
      </p:sp>
      <p:sp>
        <p:nvSpPr>
          <p:cNvPr id="66" name="can you answer these 5 questions about your audience?"/>
          <p:cNvSpPr txBox="1">
            <a:spLocks noGrp="1"/>
          </p:cNvSpPr>
          <p:nvPr>
            <p:ph type="body" idx="13"/>
          </p:nvPr>
        </p:nvSpPr>
        <p:spPr>
          <a:prstGeom prst="rect">
            <a:avLst/>
          </a:prstGeom>
        </p:spPr>
        <p:txBody>
          <a:bodyPr/>
          <a:lstStyle/>
          <a:p>
            <a:r>
              <a:t>can you answer these 5 questions about your audience?</a:t>
            </a:r>
          </a:p>
        </p:txBody>
      </p:sp>
      <p:sp>
        <p:nvSpPr>
          <p:cNvPr id="67"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2</a:t>
            </a:fld>
            <a:endParaRPr/>
          </a:p>
        </p:txBody>
      </p:sp>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 name="Build audience profiles"/>
          <p:cNvSpPr txBox="1">
            <a:spLocks noGrp="1"/>
          </p:cNvSpPr>
          <p:nvPr>
            <p:ph type="ctrTitle"/>
          </p:nvPr>
        </p:nvSpPr>
        <p:spPr>
          <a:prstGeom prst="rect">
            <a:avLst/>
          </a:prstGeom>
        </p:spPr>
        <p:txBody>
          <a:bodyPr/>
          <a:lstStyle/>
          <a:p>
            <a:r>
              <a:t>Build audience profiles</a:t>
            </a:r>
          </a:p>
        </p:txBody>
      </p:sp>
      <p:sp>
        <p:nvSpPr>
          <p:cNvPr id="70" name="Choose at least two (no more than four) audiences to create profiles for.…"/>
          <p:cNvSpPr txBox="1">
            <a:spLocks noGrp="1"/>
          </p:cNvSpPr>
          <p:nvPr>
            <p:ph type="body" idx="13"/>
          </p:nvPr>
        </p:nvSpPr>
        <p:spPr>
          <a:xfrm>
            <a:off x="1364431" y="2484687"/>
            <a:ext cx="21565544" cy="3126876"/>
          </a:xfrm>
          <a:prstGeom prst="rect">
            <a:avLst/>
          </a:prstGeom>
        </p:spPr>
        <p:txBody>
          <a:bodyPr/>
          <a:lstStyle/>
          <a:p>
            <a:pPr>
              <a:defRPr spc="-31"/>
            </a:pPr>
            <a:r>
              <a:t>Choose at least two (no more than four) audiences to create profiles for.  </a:t>
            </a:r>
          </a:p>
          <a:p>
            <a:pPr>
              <a:lnSpc>
                <a:spcPct val="100000"/>
              </a:lnSpc>
              <a:spcBef>
                <a:spcPts val="3000"/>
              </a:spcBef>
              <a:defRPr sz="3800" b="0" cap="none" spc="0">
                <a:solidFill>
                  <a:srgbClr val="000000"/>
                </a:solidFill>
              </a:defRPr>
            </a:pPr>
            <a:r>
              <a:t>Within each audience overview, document what is known about that audience and their relationship with the brand.</a:t>
            </a:r>
          </a:p>
        </p:txBody>
      </p:sp>
      <p:sp>
        <p:nvSpPr>
          <p:cNvPr id="71"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3</a:t>
            </a:fld>
            <a:endParaRPr/>
          </a:p>
        </p:txBody>
      </p:sp>
      <p:graphicFrame>
        <p:nvGraphicFramePr>
          <p:cNvPr id="72" name="Table"/>
          <p:cNvGraphicFramePr/>
          <p:nvPr>
            <p:extLst>
              <p:ext uri="{D42A27DB-BD31-4B8C-83A1-F6EECF244321}">
                <p14:modId xmlns:p14="http://schemas.microsoft.com/office/powerpoint/2010/main" val="3539715411"/>
              </p:ext>
            </p:extLst>
          </p:nvPr>
        </p:nvGraphicFramePr>
        <p:xfrm>
          <a:off x="1468544" y="5459831"/>
          <a:ext cx="19392495" cy="6470528"/>
        </p:xfrm>
        <a:graphic>
          <a:graphicData uri="http://schemas.openxmlformats.org/drawingml/2006/table">
            <a:tbl>
              <a:tblPr>
                <a:tableStyleId>{4C3C2611-4C71-4FC5-86AE-919BDF0F9419}</a:tableStyleId>
              </a:tblPr>
              <a:tblGrid>
                <a:gridCol w="2375516">
                  <a:extLst>
                    <a:ext uri="{9D8B030D-6E8A-4147-A177-3AD203B41FA5}">
                      <a16:colId xmlns:a16="http://schemas.microsoft.com/office/drawing/2014/main" val="20000"/>
                    </a:ext>
                  </a:extLst>
                </a:gridCol>
                <a:gridCol w="3305309">
                  <a:extLst>
                    <a:ext uri="{9D8B030D-6E8A-4147-A177-3AD203B41FA5}">
                      <a16:colId xmlns:a16="http://schemas.microsoft.com/office/drawing/2014/main" val="20001"/>
                    </a:ext>
                  </a:extLst>
                </a:gridCol>
                <a:gridCol w="13711670">
                  <a:extLst>
                    <a:ext uri="{9D8B030D-6E8A-4147-A177-3AD203B41FA5}">
                      <a16:colId xmlns:a16="http://schemas.microsoft.com/office/drawing/2014/main" val="20002"/>
                    </a:ext>
                  </a:extLst>
                </a:gridCol>
              </a:tblGrid>
              <a:tr h="808816">
                <a:tc rowSpan="8">
                  <a:txBody>
                    <a:bodyPr/>
                    <a:lstStyle/>
                    <a:p>
                      <a:pPr algn="ctr" defTabSz="3428913">
                        <a:spcBef>
                          <a:spcPts val="3300"/>
                        </a:spcBef>
                        <a:defRPr sz="2000" cap="none">
                          <a:solidFill>
                            <a:srgbClr val="000000"/>
                          </a:solidFill>
                        </a:defRPr>
                      </a:pPr>
                      <a:r>
                        <a:rPr sz="2400" b="1" dirty="0">
                          <a:solidFill>
                            <a:schemeClr val="tx1">
                              <a:lumMod val="50000"/>
                            </a:schemeClr>
                          </a:solidFill>
                        </a:rPr>
                        <a:t>AUDIENCE OVERVIEW</a:t>
                      </a:r>
                    </a:p>
                  </a:txBody>
                  <a:tcPr marL="50800" marR="50800" marT="50800" marB="50800" anchor="ctr" horzOverflow="overflow">
                    <a:lnL w="12700">
                      <a:solidFill>
                        <a:srgbClr val="FFFFFF"/>
                      </a:solidFill>
                      <a:miter lim="400000"/>
                    </a:lnL>
                    <a:lnR w="12700">
                      <a:solidFill>
                        <a:srgbClr val="FFFFFF"/>
                      </a:solidFill>
                      <a:miter lim="400000"/>
                    </a:lnR>
                    <a:lnT w="12700">
                      <a:solidFill>
                        <a:srgbClr val="FCBE90">
                          <a:alpha val="40000"/>
                        </a:srgbClr>
                      </a:solidFill>
                      <a:miter lim="400000"/>
                    </a:lnT>
                    <a:lnB w="12700">
                      <a:solidFill>
                        <a:srgbClr val="FCBE90">
                          <a:alpha val="40000"/>
                        </a:srgbClr>
                      </a:solidFill>
                      <a:miter lim="400000"/>
                    </a:lnB>
                    <a:solidFill>
                      <a:srgbClr val="FDBE8C">
                        <a:alpha val="39865"/>
                      </a:srgbClr>
                    </a:solidFill>
                  </a:tcPr>
                </a:tc>
                <a:tc>
                  <a:txBody>
                    <a:bodyPr/>
                    <a:lstStyle/>
                    <a:p>
                      <a:pPr algn="ctr" defTabSz="914400">
                        <a:lnSpc>
                          <a:spcPct val="80000"/>
                        </a:lnSpc>
                        <a:defRPr sz="1800" cap="none">
                          <a:solidFill>
                            <a:srgbClr val="000000"/>
                          </a:solidFill>
                        </a:defRPr>
                      </a:pPr>
                      <a:r>
                        <a:rPr lang="en-US" sz="2000" b="1" cap="none" dirty="0">
                          <a:solidFill>
                            <a:schemeClr val="tx1">
                              <a:lumMod val="50000"/>
                            </a:schemeClr>
                          </a:solidFill>
                        </a:rPr>
                        <a:t>persona</a:t>
                      </a:r>
                      <a:endParaRPr sz="2000" b="1" cap="none" dirty="0">
                        <a:solidFill>
                          <a:schemeClr val="tx1">
                            <a:lumMod val="50000"/>
                          </a:schemeClr>
                        </a:solidFill>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CBE90"/>
                      </a:solidFill>
                      <a:miter lim="400000"/>
                    </a:lnT>
                    <a:lnB w="12700">
                      <a:solidFill>
                        <a:srgbClr val="FFFFFF"/>
                      </a:solidFill>
                      <a:miter lim="400000"/>
                    </a:lnB>
                    <a:solidFill>
                      <a:srgbClr val="FDBE8C"/>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0"/>
                  </a:ext>
                </a:extLst>
              </a:tr>
              <a:tr h="808816">
                <a:tc vMerge="1">
                  <a:txBody>
                    <a:bodyPr/>
                    <a:lstStyle/>
                    <a:p>
                      <a:endParaRPr lang="en-US"/>
                    </a:p>
                  </a:txBody>
                  <a:tcPr/>
                </a:tc>
                <a:tc>
                  <a:txBody>
                    <a:bodyPr/>
                    <a:lstStyle/>
                    <a:p>
                      <a:pPr algn="ctr" defTabSz="914400">
                        <a:lnSpc>
                          <a:spcPct val="80000"/>
                        </a:lnSpc>
                        <a:defRPr sz="1800" cap="none">
                          <a:solidFill>
                            <a:srgbClr val="000000"/>
                          </a:solidFill>
                        </a:defRPr>
                      </a:pPr>
                      <a:r>
                        <a:rPr lang="en-US" sz="2000" b="1" cap="none" dirty="0">
                          <a:solidFill>
                            <a:schemeClr val="tx1">
                              <a:lumMod val="50000"/>
                            </a:schemeClr>
                          </a:solidFill>
                        </a:rPr>
                        <a:t>segment</a:t>
                      </a:r>
                      <a:endParaRPr sz="2000" b="1" cap="none" dirty="0">
                        <a:solidFill>
                          <a:schemeClr val="tx1">
                            <a:lumMod val="50000"/>
                          </a:schemeClr>
                        </a:solidFill>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12700">
                      <a:solidFill>
                        <a:srgbClr val="FFFFFF"/>
                      </a:solidFill>
                      <a:miter lim="400000"/>
                    </a:lnB>
                    <a:solidFill>
                      <a:srgbClr val="FDBE8C"/>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1"/>
                  </a:ext>
                </a:extLst>
              </a:tr>
              <a:tr h="808816">
                <a:tc vMerge="1">
                  <a:txBody>
                    <a:bodyPr/>
                    <a:lstStyle/>
                    <a:p>
                      <a:endParaRPr lang="en-US"/>
                    </a:p>
                  </a:txBody>
                  <a:tcPr/>
                </a:tc>
                <a:tc>
                  <a:txBody>
                    <a:bodyPr/>
                    <a:lstStyle/>
                    <a:p>
                      <a:pPr algn="ctr">
                        <a:lnSpc>
                          <a:spcPct val="80000"/>
                        </a:lnSpc>
                      </a:pPr>
                      <a:r>
                        <a:rPr lang="en-US" sz="2000" b="1" cap="none" dirty="0">
                          <a:solidFill>
                            <a:schemeClr val="tx1">
                              <a:lumMod val="50000"/>
                            </a:schemeClr>
                          </a:solidFill>
                        </a:rPr>
                        <a:t>title</a:t>
                      </a:r>
                      <a:r>
                        <a:rPr sz="2000" b="1" cap="none" dirty="0">
                          <a:solidFill>
                            <a:schemeClr val="tx1">
                              <a:lumMod val="50000"/>
                            </a:schemeClr>
                          </a:solidFill>
                        </a:rPr>
                        <a:t> / </a:t>
                      </a:r>
                      <a:r>
                        <a:rPr lang="en-US" sz="2000" b="1" cap="none" dirty="0">
                          <a:solidFill>
                            <a:schemeClr val="tx1">
                              <a:lumMod val="50000"/>
                            </a:schemeClr>
                          </a:solidFill>
                        </a:rPr>
                        <a:t>team role</a:t>
                      </a:r>
                      <a:endParaRPr sz="2000" b="1" dirty="0">
                        <a:solidFill>
                          <a:schemeClr val="tx1">
                            <a:lumMod val="50000"/>
                          </a:schemeClr>
                        </a:solidFill>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12700">
                      <a:solidFill>
                        <a:srgbClr val="FFFFFF"/>
                      </a:solidFill>
                      <a:miter lim="400000"/>
                    </a:lnB>
                    <a:solidFill>
                      <a:srgbClr val="FDBE8C"/>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2"/>
                  </a:ext>
                </a:extLst>
              </a:tr>
              <a:tr h="808816">
                <a:tc vMerge="1">
                  <a:txBody>
                    <a:bodyPr/>
                    <a:lstStyle/>
                    <a:p>
                      <a:endParaRPr lang="en-US"/>
                    </a:p>
                  </a:txBody>
                  <a:tcPr/>
                </a:tc>
                <a:tc>
                  <a:txBody>
                    <a:bodyPr/>
                    <a:lstStyle/>
                    <a:p>
                      <a:pPr algn="ctr" defTabSz="914400">
                        <a:lnSpc>
                          <a:spcPct val="80000"/>
                        </a:lnSpc>
                        <a:defRPr sz="1800" cap="none">
                          <a:solidFill>
                            <a:srgbClr val="000000"/>
                          </a:solidFill>
                        </a:defRPr>
                      </a:pPr>
                      <a:r>
                        <a:rPr lang="en-US" sz="2000" b="1" cap="none" dirty="0">
                          <a:solidFill>
                            <a:schemeClr val="tx1">
                              <a:lumMod val="50000"/>
                            </a:schemeClr>
                          </a:solidFill>
                        </a:rPr>
                        <a:t>their</a:t>
                      </a:r>
                      <a:r>
                        <a:rPr sz="2000" b="1" cap="none" dirty="0">
                          <a:solidFill>
                            <a:schemeClr val="tx1">
                              <a:lumMod val="50000"/>
                            </a:schemeClr>
                          </a:solidFill>
                        </a:rPr>
                        <a:t> </a:t>
                      </a:r>
                      <a:r>
                        <a:rPr lang="en-US" sz="2000" b="1" cap="none" dirty="0">
                          <a:solidFill>
                            <a:schemeClr val="tx1">
                              <a:lumMod val="50000"/>
                            </a:schemeClr>
                          </a:solidFill>
                        </a:rPr>
                        <a:t>goal</a:t>
                      </a:r>
                      <a:endParaRPr sz="2000" b="1" dirty="0">
                        <a:solidFill>
                          <a:schemeClr val="tx1">
                            <a:lumMod val="50000"/>
                          </a:schemeClr>
                        </a:solidFill>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12700">
                      <a:solidFill>
                        <a:srgbClr val="FFFFFF"/>
                      </a:solidFill>
                      <a:miter lim="400000"/>
                    </a:lnB>
                    <a:solidFill>
                      <a:srgbClr val="FDBE8C"/>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3"/>
                  </a:ext>
                </a:extLst>
              </a:tr>
              <a:tr h="808816">
                <a:tc vMerge="1">
                  <a:txBody>
                    <a:bodyPr/>
                    <a:lstStyle/>
                    <a:p>
                      <a:endParaRPr lang="en-US"/>
                    </a:p>
                  </a:txBody>
                  <a:tcPr/>
                </a:tc>
                <a:tc>
                  <a:txBody>
                    <a:bodyPr/>
                    <a:lstStyle/>
                    <a:p>
                      <a:pPr algn="ctr" defTabSz="914400">
                        <a:lnSpc>
                          <a:spcPct val="80000"/>
                        </a:lnSpc>
                        <a:defRPr sz="1800" cap="none">
                          <a:solidFill>
                            <a:srgbClr val="000000"/>
                          </a:solidFill>
                        </a:defRPr>
                      </a:pPr>
                      <a:r>
                        <a:rPr lang="en-US" sz="2000" b="1" cap="none" dirty="0">
                          <a:solidFill>
                            <a:schemeClr val="tx1">
                              <a:lumMod val="50000"/>
                            </a:schemeClr>
                          </a:solidFill>
                        </a:rPr>
                        <a:t>unique</a:t>
                      </a:r>
                      <a:r>
                        <a:rPr sz="2000" b="1" cap="none" dirty="0">
                          <a:solidFill>
                            <a:schemeClr val="tx1">
                              <a:lumMod val="50000"/>
                            </a:schemeClr>
                          </a:solidFill>
                        </a:rPr>
                        <a:t> </a:t>
                      </a:r>
                      <a:r>
                        <a:rPr lang="en-US" sz="2000" b="1" cap="none" dirty="0">
                          <a:solidFill>
                            <a:schemeClr val="tx1">
                              <a:lumMod val="50000"/>
                            </a:schemeClr>
                          </a:solidFill>
                        </a:rPr>
                        <a:t>identifiers</a:t>
                      </a:r>
                      <a:endParaRPr sz="2000" b="1" dirty="0">
                        <a:solidFill>
                          <a:schemeClr val="tx1">
                            <a:lumMod val="50000"/>
                          </a:schemeClr>
                        </a:solidFill>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12700">
                      <a:solidFill>
                        <a:srgbClr val="FFFFFF"/>
                      </a:solidFill>
                      <a:miter lim="400000"/>
                    </a:lnB>
                    <a:solidFill>
                      <a:srgbClr val="FDBE8C"/>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4"/>
                  </a:ext>
                </a:extLst>
              </a:tr>
              <a:tr h="808816">
                <a:tc vMerge="1">
                  <a:txBody>
                    <a:bodyPr/>
                    <a:lstStyle/>
                    <a:p>
                      <a:endParaRPr lang="en-US"/>
                    </a:p>
                  </a:txBody>
                  <a:tcPr/>
                </a:tc>
                <a:tc>
                  <a:txBody>
                    <a:bodyPr/>
                    <a:lstStyle/>
                    <a:p>
                      <a:pPr algn="ctr" defTabSz="914400">
                        <a:lnSpc>
                          <a:spcPct val="80000"/>
                        </a:lnSpc>
                        <a:defRPr sz="1800" cap="none">
                          <a:solidFill>
                            <a:srgbClr val="000000"/>
                          </a:solidFill>
                        </a:defRPr>
                      </a:pPr>
                      <a:r>
                        <a:rPr lang="en-US" sz="2000" b="1" cap="none" dirty="0">
                          <a:solidFill>
                            <a:schemeClr val="tx1">
                              <a:lumMod val="50000"/>
                            </a:schemeClr>
                          </a:solidFill>
                        </a:rPr>
                        <a:t>media</a:t>
                      </a:r>
                      <a:r>
                        <a:rPr sz="2000" b="1" cap="none" dirty="0">
                          <a:solidFill>
                            <a:schemeClr val="tx1">
                              <a:lumMod val="50000"/>
                            </a:schemeClr>
                          </a:solidFill>
                        </a:rPr>
                        <a:t> </a:t>
                      </a:r>
                      <a:r>
                        <a:rPr lang="en-US" sz="2000" b="1" cap="none" dirty="0">
                          <a:solidFill>
                            <a:schemeClr val="tx1">
                              <a:lumMod val="50000"/>
                            </a:schemeClr>
                          </a:solidFill>
                        </a:rPr>
                        <a:t>habits</a:t>
                      </a:r>
                      <a:endParaRPr sz="2000" b="1" dirty="0">
                        <a:solidFill>
                          <a:schemeClr val="tx1">
                            <a:lumMod val="50000"/>
                          </a:schemeClr>
                        </a:solidFill>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0">
                      <a:miter lim="400000"/>
                    </a:lnB>
                    <a:solidFill>
                      <a:srgbClr val="FDBE8C"/>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5"/>
                  </a:ext>
                </a:extLst>
              </a:tr>
              <a:tr h="808816">
                <a:tc vMerge="1">
                  <a:txBody>
                    <a:bodyPr/>
                    <a:lstStyle/>
                    <a:p>
                      <a:endParaRPr lang="en-US"/>
                    </a:p>
                  </a:txBody>
                  <a:tcPr/>
                </a:tc>
                <a:tc>
                  <a:txBody>
                    <a:bodyPr/>
                    <a:lstStyle/>
                    <a:p>
                      <a:pPr algn="ctr" defTabSz="914400">
                        <a:lnSpc>
                          <a:spcPct val="80000"/>
                        </a:lnSpc>
                        <a:defRPr sz="1800" cap="none">
                          <a:solidFill>
                            <a:srgbClr val="000000"/>
                          </a:solidFill>
                        </a:defRPr>
                      </a:pPr>
                      <a:r>
                        <a:rPr lang="en-US" sz="2000" b="1" cap="none" dirty="0">
                          <a:solidFill>
                            <a:schemeClr val="tx1">
                              <a:lumMod val="50000"/>
                            </a:schemeClr>
                          </a:solidFill>
                        </a:rPr>
                        <a:t>trusted</a:t>
                      </a:r>
                      <a:r>
                        <a:rPr sz="2000" b="1" cap="none" dirty="0">
                          <a:solidFill>
                            <a:schemeClr val="tx1">
                              <a:lumMod val="50000"/>
                            </a:schemeClr>
                          </a:solidFill>
                        </a:rPr>
                        <a:t> </a:t>
                      </a:r>
                      <a:r>
                        <a:rPr lang="en-US" sz="2000" b="1" cap="none" dirty="0">
                          <a:solidFill>
                            <a:schemeClr val="tx1">
                              <a:lumMod val="50000"/>
                            </a:schemeClr>
                          </a:solidFill>
                        </a:rPr>
                        <a:t>advisors</a:t>
                      </a:r>
                      <a:endParaRPr sz="2000" b="1" dirty="0">
                        <a:solidFill>
                          <a:schemeClr val="tx1">
                            <a:lumMod val="50000"/>
                          </a:schemeClr>
                        </a:solidFill>
                      </a:endParaRP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FDBE8C"/>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6"/>
                  </a:ext>
                </a:extLst>
              </a:tr>
              <a:tr h="808816">
                <a:tc vMerge="1">
                  <a:txBody>
                    <a:bodyPr/>
                    <a:lstStyle/>
                    <a:p>
                      <a:endParaRPr lang="en-US"/>
                    </a:p>
                  </a:txBody>
                  <a:tcPr/>
                </a:tc>
                <a:tc>
                  <a:txBody>
                    <a:bodyPr/>
                    <a:lstStyle/>
                    <a:p>
                      <a:pPr algn="ctr">
                        <a:lnSpc>
                          <a:spcPct val="80000"/>
                        </a:lnSpc>
                      </a:pPr>
                      <a:r>
                        <a:rPr lang="en-US" sz="2000" b="1" cap="none" dirty="0">
                          <a:solidFill>
                            <a:schemeClr val="tx1">
                              <a:lumMod val="50000"/>
                            </a:schemeClr>
                          </a:solidFill>
                        </a:rPr>
                        <a:t>Channel</a:t>
                      </a:r>
                      <a:br>
                        <a:rPr lang="en-US" sz="2000" b="1" cap="none" dirty="0">
                          <a:solidFill>
                            <a:srgbClr val="2A2C2F"/>
                          </a:solidFill>
                        </a:rPr>
                      </a:br>
                      <a:r>
                        <a:rPr lang="en-US" sz="2000" b="1" cap="none" dirty="0">
                          <a:solidFill>
                            <a:schemeClr val="tx1">
                              <a:lumMod val="50000"/>
                            </a:schemeClr>
                          </a:solidFill>
                        </a:rPr>
                        <a:t> preferences</a:t>
                      </a:r>
                      <a:endParaRPr sz="2000" b="1" dirty="0">
                        <a:solidFill>
                          <a:schemeClr val="tx1">
                            <a:lumMod val="50000"/>
                          </a:schemeClr>
                        </a:solidFill>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12700">
                      <a:solidFill>
                        <a:srgbClr val="FCBE90"/>
                      </a:solidFill>
                      <a:miter lim="400000"/>
                    </a:lnB>
                    <a:solidFill>
                      <a:srgbClr val="FDBE8C"/>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7"/>
                  </a:ext>
                </a:extLst>
              </a:tr>
            </a:tbl>
          </a:graphicData>
        </a:graphic>
      </p:graphicFrame>
      <p:sp>
        <p:nvSpPr>
          <p:cNvPr id="73" name="[ X ] Champion    [    ] Decision Maker    [    ] Influencer    [    ] End Users"/>
          <p:cNvSpPr txBox="1"/>
          <p:nvPr/>
        </p:nvSpPr>
        <p:spPr>
          <a:xfrm>
            <a:off x="7547940" y="8856081"/>
            <a:ext cx="9796120" cy="47621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6" tIns="71436" rIns="71436" bIns="71436" anchor="ctr">
            <a:spAutoFit/>
          </a:bodyPr>
          <a:lstStyle>
            <a:lvl1pPr algn="l">
              <a:lnSpc>
                <a:spcPct val="100000"/>
              </a:lnSpc>
              <a:spcBef>
                <a:spcPts val="3000"/>
              </a:spcBef>
              <a:defRPr sz="2300" b="0" cap="none">
                <a:solidFill>
                  <a:srgbClr val="000000"/>
                </a:solidFill>
              </a:defRPr>
            </a:lvl1pPr>
          </a:lstStyle>
          <a:p>
            <a:r>
              <a:t>[ X ] Champion    [    ] Decision Maker    [    ] Influencer    [    ] End Users</a:t>
            </a:r>
          </a:p>
        </p:txBody>
      </p:sp>
    </p:spTree>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 name="How your brand shows up"/>
          <p:cNvSpPr txBox="1">
            <a:spLocks noGrp="1"/>
          </p:cNvSpPr>
          <p:nvPr>
            <p:ph type="ctrTitle"/>
          </p:nvPr>
        </p:nvSpPr>
        <p:spPr>
          <a:prstGeom prst="rect">
            <a:avLst/>
          </a:prstGeom>
        </p:spPr>
        <p:txBody>
          <a:bodyPr/>
          <a:lstStyle/>
          <a:p>
            <a:r>
              <a:t>How your brand shows up</a:t>
            </a:r>
          </a:p>
        </p:txBody>
      </p:sp>
      <p:sp>
        <p:nvSpPr>
          <p:cNvPr id="76" name="Creating a relationship between a brand and a follower requires effort from both sides.…"/>
          <p:cNvSpPr txBox="1">
            <a:spLocks noGrp="1"/>
          </p:cNvSpPr>
          <p:nvPr>
            <p:ph type="body" idx="13"/>
          </p:nvPr>
        </p:nvSpPr>
        <p:spPr>
          <a:xfrm>
            <a:off x="1364431" y="2484687"/>
            <a:ext cx="22163138" cy="3126876"/>
          </a:xfrm>
          <a:prstGeom prst="rect">
            <a:avLst/>
          </a:prstGeom>
        </p:spPr>
        <p:txBody>
          <a:bodyPr/>
          <a:lstStyle/>
          <a:p>
            <a:pPr>
              <a:defRPr spc="-31"/>
            </a:pPr>
            <a:r>
              <a:t>Creating a relationship between a brand and a follower requires effort from both sides. </a:t>
            </a:r>
          </a:p>
          <a:p>
            <a:pPr>
              <a:lnSpc>
                <a:spcPct val="100000"/>
              </a:lnSpc>
              <a:spcBef>
                <a:spcPts val="3000"/>
              </a:spcBef>
              <a:defRPr sz="3800" b="0" cap="none" spc="0">
                <a:solidFill>
                  <a:srgbClr val="000000"/>
                </a:solidFill>
              </a:defRPr>
            </a:pPr>
            <a:r>
              <a:t>A follower must opt-in to “Follow” and receive the brand’s social content. The brand must ensure content is relevant to the follower and helps them move forward in their journey with the brand. </a:t>
            </a:r>
          </a:p>
        </p:txBody>
      </p:sp>
      <p:sp>
        <p:nvSpPr>
          <p:cNvPr id="77"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4</a:t>
            </a:fld>
            <a:endParaRPr/>
          </a:p>
        </p:txBody>
      </p:sp>
      <p:graphicFrame>
        <p:nvGraphicFramePr>
          <p:cNvPr id="78" name="Table"/>
          <p:cNvGraphicFramePr/>
          <p:nvPr>
            <p:extLst>
              <p:ext uri="{D42A27DB-BD31-4B8C-83A1-F6EECF244321}">
                <p14:modId xmlns:p14="http://schemas.microsoft.com/office/powerpoint/2010/main" val="2504037490"/>
              </p:ext>
            </p:extLst>
          </p:nvPr>
        </p:nvGraphicFramePr>
        <p:xfrm>
          <a:off x="1468544" y="5459831"/>
          <a:ext cx="19431290" cy="6321203"/>
        </p:xfrm>
        <a:graphic>
          <a:graphicData uri="http://schemas.openxmlformats.org/drawingml/2006/table">
            <a:tbl>
              <a:tblPr>
                <a:tableStyleId>{4C3C2611-4C71-4FC5-86AE-919BDF0F9419}</a:tableStyleId>
              </a:tblPr>
              <a:tblGrid>
                <a:gridCol w="2933758">
                  <a:extLst>
                    <a:ext uri="{9D8B030D-6E8A-4147-A177-3AD203B41FA5}">
                      <a16:colId xmlns:a16="http://schemas.microsoft.com/office/drawing/2014/main" val="20000"/>
                    </a:ext>
                  </a:extLst>
                </a:gridCol>
                <a:gridCol w="4124383">
                  <a:extLst>
                    <a:ext uri="{9D8B030D-6E8A-4147-A177-3AD203B41FA5}">
                      <a16:colId xmlns:a16="http://schemas.microsoft.com/office/drawing/2014/main" val="20001"/>
                    </a:ext>
                  </a:extLst>
                </a:gridCol>
                <a:gridCol w="4124383">
                  <a:extLst>
                    <a:ext uri="{9D8B030D-6E8A-4147-A177-3AD203B41FA5}">
                      <a16:colId xmlns:a16="http://schemas.microsoft.com/office/drawing/2014/main" val="20002"/>
                    </a:ext>
                  </a:extLst>
                </a:gridCol>
                <a:gridCol w="4124383">
                  <a:extLst>
                    <a:ext uri="{9D8B030D-6E8A-4147-A177-3AD203B41FA5}">
                      <a16:colId xmlns:a16="http://schemas.microsoft.com/office/drawing/2014/main" val="20003"/>
                    </a:ext>
                  </a:extLst>
                </a:gridCol>
                <a:gridCol w="4124383">
                  <a:extLst>
                    <a:ext uri="{9D8B030D-6E8A-4147-A177-3AD203B41FA5}">
                      <a16:colId xmlns:a16="http://schemas.microsoft.com/office/drawing/2014/main" val="20004"/>
                    </a:ext>
                  </a:extLst>
                </a:gridCol>
              </a:tblGrid>
              <a:tr h="916925">
                <a:tc>
                  <a:txBody>
                    <a:bodyPr/>
                    <a:lstStyle/>
                    <a:p>
                      <a:pPr algn="ctr" defTabSz="914400">
                        <a:lnSpc>
                          <a:spcPct val="80000"/>
                        </a:lnSpc>
                        <a:defRPr sz="1800" cap="none">
                          <a:solidFill>
                            <a:srgbClr val="000000"/>
                          </a:solidFill>
                        </a:defRPr>
                      </a:pPr>
                      <a:r>
                        <a:rPr sz="2000" b="1" dirty="0">
                          <a:solidFill>
                            <a:schemeClr val="tx1">
                              <a:lumMod val="50000"/>
                            </a:schemeClr>
                          </a:solidFill>
                        </a:rPr>
                        <a:t>Decision Journey</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A7A7A7">
                        <a:alpha val="37491"/>
                      </a:srgbClr>
                    </a:solidFill>
                  </a:tcPr>
                </a:tc>
                <a:tc>
                  <a:txBody>
                    <a:bodyPr/>
                    <a:lstStyle/>
                    <a:p>
                      <a:pPr algn="ctr" defTabSz="584200">
                        <a:spcBef>
                          <a:spcPts val="3200"/>
                        </a:spcBef>
                        <a:defRPr sz="1800" cap="none">
                          <a:solidFill>
                            <a:srgbClr val="000000"/>
                          </a:solidFill>
                        </a:defRPr>
                      </a:pPr>
                      <a:r>
                        <a:rPr sz="3000" b="1" cap="all" spc="-88" dirty="0">
                          <a:solidFill>
                            <a:srgbClr val="FFFFFF"/>
                          </a:solidFill>
                        </a:rPr>
                        <a:t>Awareness</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0">
                      <a:miter lim="400000"/>
                    </a:lnB>
                    <a:solidFill>
                      <a:srgbClr val="FEBE88"/>
                    </a:solidFill>
                  </a:tcPr>
                </a:tc>
                <a:tc>
                  <a:txBody>
                    <a:bodyPr/>
                    <a:lstStyle/>
                    <a:p>
                      <a:pPr algn="ctr" defTabSz="584200">
                        <a:spcBef>
                          <a:spcPts val="3200"/>
                        </a:spcBef>
                        <a:defRPr sz="1800" cap="none">
                          <a:solidFill>
                            <a:srgbClr val="000000"/>
                          </a:solidFill>
                        </a:defRPr>
                      </a:pPr>
                      <a:r>
                        <a:rPr sz="3000" b="1" cap="all" spc="-88" dirty="0">
                          <a:solidFill>
                            <a:srgbClr val="FFFFFF"/>
                          </a:solidFill>
                        </a:rPr>
                        <a:t>Consideration</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0">
                      <a:miter lim="400000"/>
                    </a:lnB>
                    <a:solidFill>
                      <a:srgbClr val="DA5894"/>
                    </a:solidFill>
                  </a:tcPr>
                </a:tc>
                <a:tc>
                  <a:txBody>
                    <a:bodyPr/>
                    <a:lstStyle/>
                    <a:p>
                      <a:pPr algn="ctr" defTabSz="584200">
                        <a:spcBef>
                          <a:spcPts val="3200"/>
                        </a:spcBef>
                        <a:defRPr sz="1800" cap="none">
                          <a:solidFill>
                            <a:srgbClr val="000000"/>
                          </a:solidFill>
                        </a:defRPr>
                      </a:pPr>
                      <a:r>
                        <a:rPr sz="3000" b="1" cap="all" spc="-88" dirty="0">
                          <a:solidFill>
                            <a:srgbClr val="FFFFFF"/>
                          </a:solidFill>
                        </a:rPr>
                        <a:t>Purchase</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0">
                      <a:miter lim="400000"/>
                    </a:lnB>
                    <a:solidFill>
                      <a:srgbClr val="8B4AB4"/>
                    </a:solidFill>
                  </a:tcPr>
                </a:tc>
                <a:tc>
                  <a:txBody>
                    <a:bodyPr/>
                    <a:lstStyle/>
                    <a:p>
                      <a:pPr algn="ctr" defTabSz="584200">
                        <a:spcBef>
                          <a:spcPts val="3200"/>
                        </a:spcBef>
                        <a:defRPr sz="1800" cap="none">
                          <a:solidFill>
                            <a:srgbClr val="000000"/>
                          </a:solidFill>
                        </a:defRPr>
                      </a:pPr>
                      <a:r>
                        <a:rPr sz="3000" b="1" cap="all" spc="-88" dirty="0">
                          <a:solidFill>
                            <a:srgbClr val="FFFFFF"/>
                          </a:solidFill>
                        </a:rPr>
                        <a:t>Loyalty</a:t>
                      </a:r>
                    </a:p>
                  </a:txBody>
                  <a:tcPr marL="50800" marR="50800" marT="50800" marB="50800" anchor="ctr" horzOverflow="overflow">
                    <a:lnL w="12700">
                      <a:solidFill>
                        <a:srgbClr val="FFFFFF"/>
                      </a:solidFill>
                      <a:miter lim="400000"/>
                    </a:lnL>
                    <a:lnR w="12700">
                      <a:solidFill>
                        <a:srgbClr val="262C61"/>
                      </a:solidFill>
                      <a:miter lim="400000"/>
                    </a:lnR>
                    <a:lnT w="0">
                      <a:miter lim="400000"/>
                    </a:lnT>
                    <a:lnB w="0">
                      <a:miter lim="400000"/>
                    </a:lnB>
                    <a:solidFill>
                      <a:srgbClr val="252A62"/>
                    </a:solidFill>
                  </a:tcPr>
                </a:tc>
                <a:extLst>
                  <a:ext uri="{0D108BD9-81ED-4DB2-BD59-A6C34878D82A}">
                    <a16:rowId xmlns:a16="http://schemas.microsoft.com/office/drawing/2014/main" val="10000"/>
                  </a:ext>
                </a:extLst>
              </a:tr>
              <a:tr h="1095615">
                <a:tc>
                  <a:txBody>
                    <a:bodyPr/>
                    <a:lstStyle/>
                    <a:p>
                      <a:pPr algn="ctr" defTabSz="914400">
                        <a:lnSpc>
                          <a:spcPct val="80000"/>
                        </a:lnSpc>
                        <a:defRPr sz="1800" cap="none">
                          <a:solidFill>
                            <a:srgbClr val="000000"/>
                          </a:solidFill>
                        </a:defRPr>
                      </a:pPr>
                      <a:r>
                        <a:rPr sz="2000" b="1" dirty="0">
                          <a:solidFill>
                            <a:schemeClr val="tx1">
                              <a:lumMod val="50000"/>
                            </a:schemeClr>
                          </a:solidFill>
                        </a:rPr>
                        <a:t>Our Response</a:t>
                      </a: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12700">
                      <a:solidFill>
                        <a:srgbClr val="FFFFFF"/>
                      </a:solidFill>
                      <a:miter lim="400000"/>
                    </a:lnB>
                    <a:solidFill>
                      <a:srgbClr val="A7A7A7">
                        <a:alpha val="37491"/>
                      </a:srgbClr>
                    </a:solidFill>
                  </a:tcPr>
                </a:tc>
                <a:tc>
                  <a:txBody>
                    <a:bodyPr/>
                    <a:lstStyle/>
                    <a:p>
                      <a:pPr algn="ctr" defTabSz="584200">
                        <a:spcBef>
                          <a:spcPts val="3200"/>
                        </a:spcBef>
                        <a:defRPr sz="1800" cap="none">
                          <a:solidFill>
                            <a:srgbClr val="000000"/>
                          </a:solidFill>
                        </a:defRPr>
                      </a:pPr>
                      <a:r>
                        <a:rPr sz="2000" b="1" cap="all" spc="-58" dirty="0">
                          <a:solidFill>
                            <a:schemeClr val="tx1">
                              <a:lumMod val="50000"/>
                            </a:schemeClr>
                          </a:solidFill>
                        </a:rPr>
                        <a:t>Acknowledge - Educate - Affirm</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FEBE88">
                        <a:alpha val="40000"/>
                      </a:srgbClr>
                    </a:solidFill>
                  </a:tcPr>
                </a:tc>
                <a:tc>
                  <a:txBody>
                    <a:bodyPr/>
                    <a:lstStyle/>
                    <a:p>
                      <a:pPr algn="ctr" defTabSz="584200">
                        <a:spcBef>
                          <a:spcPts val="3200"/>
                        </a:spcBef>
                        <a:defRPr sz="1800" cap="none">
                          <a:solidFill>
                            <a:srgbClr val="000000"/>
                          </a:solidFill>
                        </a:defRPr>
                      </a:pPr>
                      <a:r>
                        <a:rPr sz="2000" b="1" cap="all" spc="-58" dirty="0">
                          <a:solidFill>
                            <a:schemeClr val="tx1">
                              <a:lumMod val="50000"/>
                            </a:schemeClr>
                          </a:solidFill>
                        </a:rPr>
                        <a:t>Invite - Explain - Enable</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DA5894">
                        <a:alpha val="40000"/>
                      </a:srgbClr>
                    </a:solidFill>
                  </a:tcPr>
                </a:tc>
                <a:tc>
                  <a:txBody>
                    <a:bodyPr/>
                    <a:lstStyle/>
                    <a:p>
                      <a:pPr algn="ctr" defTabSz="584200">
                        <a:spcBef>
                          <a:spcPts val="3200"/>
                        </a:spcBef>
                        <a:defRPr sz="1800" cap="none">
                          <a:solidFill>
                            <a:srgbClr val="000000"/>
                          </a:solidFill>
                        </a:defRPr>
                      </a:pPr>
                      <a:r>
                        <a:rPr sz="2000" b="1" cap="all" spc="-58" dirty="0">
                          <a:solidFill>
                            <a:schemeClr val="tx1">
                              <a:lumMod val="50000"/>
                            </a:schemeClr>
                          </a:solidFill>
                        </a:rPr>
                        <a:t>Onboard</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8B4AB4">
                        <a:alpha val="40000"/>
                      </a:srgbClr>
                    </a:solidFill>
                  </a:tcPr>
                </a:tc>
                <a:tc>
                  <a:txBody>
                    <a:bodyPr/>
                    <a:lstStyle/>
                    <a:p>
                      <a:pPr algn="ctr" defTabSz="584200">
                        <a:spcBef>
                          <a:spcPts val="3200"/>
                        </a:spcBef>
                        <a:defRPr sz="1800" cap="none">
                          <a:solidFill>
                            <a:srgbClr val="000000"/>
                          </a:solidFill>
                        </a:defRPr>
                      </a:pPr>
                      <a:r>
                        <a:rPr sz="2000" b="1" cap="all" spc="-58" dirty="0">
                          <a:solidFill>
                            <a:schemeClr val="tx1">
                              <a:lumMod val="50000"/>
                            </a:schemeClr>
                          </a:solidFill>
                        </a:rPr>
                        <a:t>Support</a:t>
                      </a:r>
                    </a:p>
                  </a:txBody>
                  <a:tcPr marL="50800" marR="50800" marT="50800" marB="50800" anchor="ctr" horzOverflow="overflow">
                    <a:lnL w="12700">
                      <a:solidFill>
                        <a:srgbClr val="FFFFFF"/>
                      </a:solidFill>
                      <a:miter lim="400000"/>
                    </a:lnL>
                    <a:lnR w="12700">
                      <a:solidFill>
                        <a:srgbClr val="262C61">
                          <a:alpha val="40000"/>
                        </a:srgbClr>
                      </a:solidFill>
                      <a:miter lim="400000"/>
                    </a:lnR>
                    <a:lnT w="0">
                      <a:miter lim="400000"/>
                    </a:lnT>
                    <a:lnB w="12700">
                      <a:solidFill>
                        <a:srgbClr val="FFFFFF"/>
                      </a:solidFill>
                      <a:miter lim="400000"/>
                    </a:lnB>
                    <a:solidFill>
                      <a:srgbClr val="252A62">
                        <a:alpha val="40000"/>
                      </a:srgbClr>
                    </a:solidFill>
                  </a:tcPr>
                </a:tc>
                <a:extLst>
                  <a:ext uri="{0D108BD9-81ED-4DB2-BD59-A6C34878D82A}">
                    <a16:rowId xmlns:a16="http://schemas.microsoft.com/office/drawing/2014/main" val="10001"/>
                  </a:ext>
                </a:extLst>
              </a:tr>
              <a:tr h="2916788">
                <a:tc>
                  <a:txBody>
                    <a:bodyPr/>
                    <a:lstStyle/>
                    <a:p>
                      <a:pPr algn="ctr" defTabSz="914400">
                        <a:defRPr sz="1800" cap="none">
                          <a:solidFill>
                            <a:srgbClr val="000000"/>
                          </a:solidFill>
                        </a:defRPr>
                      </a:pPr>
                      <a:r>
                        <a:rPr sz="2000" b="1" dirty="0">
                          <a:solidFill>
                            <a:schemeClr val="tx1">
                              <a:lumMod val="50000"/>
                            </a:schemeClr>
                          </a:solidFill>
                        </a:rPr>
                        <a:t>Most Important Message</a:t>
                      </a:r>
                    </a:p>
                  </a:txBody>
                  <a:tcPr marL="50800" marR="50800" marT="50800" marB="50800" anchor="ctr" horzOverflow="overflow">
                    <a:lnL w="0">
                      <a:miter lim="400000"/>
                    </a:lnL>
                    <a:lnR w="12700">
                      <a:solidFill>
                        <a:srgbClr val="FFFFFF"/>
                      </a:solidFill>
                      <a:miter lim="400000"/>
                    </a:lnR>
                    <a:lnT w="12700">
                      <a:solidFill>
                        <a:srgbClr val="FFFFFF"/>
                      </a:solidFill>
                      <a:miter lim="400000"/>
                    </a:lnT>
                    <a:lnB w="12700">
                      <a:solidFill>
                        <a:srgbClr val="FFFFFF"/>
                      </a:solidFill>
                      <a:miter lim="400000"/>
                    </a:lnB>
                    <a:solidFill>
                      <a:srgbClr val="A7A7A7">
                        <a:alpha val="37491"/>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A7A7A7"/>
                      </a:solidFill>
                      <a:miter lim="400000"/>
                    </a:lnR>
                    <a:lnT w="12700">
                      <a:solidFill>
                        <a:srgbClr val="FFFFFF"/>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FFFFFF"/>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FFFFFF"/>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FFFFFF"/>
                      </a:solidFill>
                      <a:miter lim="400000"/>
                    </a:lnT>
                    <a:lnB w="12700">
                      <a:solidFill>
                        <a:srgbClr val="A7A7A7"/>
                      </a:solidFill>
                      <a:miter lim="400000"/>
                    </a:lnB>
                    <a:noFill/>
                  </a:tcPr>
                </a:tc>
                <a:extLst>
                  <a:ext uri="{0D108BD9-81ED-4DB2-BD59-A6C34878D82A}">
                    <a16:rowId xmlns:a16="http://schemas.microsoft.com/office/drawing/2014/main" val="10002"/>
                  </a:ext>
                </a:extLst>
              </a:tr>
              <a:tr h="1391875">
                <a:tc>
                  <a:txBody>
                    <a:bodyPr/>
                    <a:lstStyle/>
                    <a:p>
                      <a:pPr algn="ctr" defTabSz="914400">
                        <a:lnSpc>
                          <a:spcPct val="80000"/>
                        </a:lnSpc>
                        <a:defRPr sz="1800" cap="none">
                          <a:solidFill>
                            <a:srgbClr val="000000"/>
                          </a:solidFill>
                        </a:defRPr>
                      </a:pPr>
                      <a:r>
                        <a:rPr sz="2000" b="1" dirty="0">
                          <a:solidFill>
                            <a:schemeClr val="tx1">
                              <a:lumMod val="50000"/>
                            </a:schemeClr>
                          </a:solidFill>
                        </a:rPr>
                        <a:t>Delivery</a:t>
                      </a:r>
                    </a:p>
                  </a:txBody>
                  <a:tcPr marL="50800" marR="50800" marT="50800" marB="50800" anchor="ctr" horzOverflow="overflow">
                    <a:lnL w="0">
                      <a:miter lim="400000"/>
                    </a:lnL>
                    <a:lnR w="12700">
                      <a:solidFill>
                        <a:srgbClr val="FFFFFF"/>
                      </a:solidFill>
                      <a:miter lim="400000"/>
                    </a:lnR>
                    <a:lnT w="12700">
                      <a:solidFill>
                        <a:srgbClr val="FFFFFF"/>
                      </a:solidFill>
                      <a:miter lim="400000"/>
                    </a:lnT>
                    <a:lnB w="12700">
                      <a:solidFill>
                        <a:srgbClr val="DDDDDD"/>
                      </a:solidFill>
                      <a:miter lim="400000"/>
                    </a:lnB>
                    <a:solidFill>
                      <a:srgbClr val="A7A7A7">
                        <a:alpha val="37491"/>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3"/>
                  </a:ext>
                </a:extLst>
              </a:tr>
            </a:tbl>
          </a:graphicData>
        </a:graphic>
      </p:graphicFrame>
    </p:spTree>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0" name="Move towards channel-to-audience fit"/>
          <p:cNvSpPr txBox="1">
            <a:spLocks noGrp="1"/>
          </p:cNvSpPr>
          <p:nvPr>
            <p:ph type="ctrTitle"/>
          </p:nvPr>
        </p:nvSpPr>
        <p:spPr>
          <a:prstGeom prst="rect">
            <a:avLst/>
          </a:prstGeom>
        </p:spPr>
        <p:txBody>
          <a:bodyPr/>
          <a:lstStyle/>
          <a:p>
            <a:r>
              <a:t>Move towards channel-to-audience fit</a:t>
            </a:r>
          </a:p>
        </p:txBody>
      </p:sp>
      <p:sp>
        <p:nvSpPr>
          <p:cNvPr id="81" name="list your top priority audiences and your current social media channels……"/>
          <p:cNvSpPr txBox="1">
            <a:spLocks noGrp="1"/>
          </p:cNvSpPr>
          <p:nvPr>
            <p:ph type="body" idx="13"/>
          </p:nvPr>
        </p:nvSpPr>
        <p:spPr>
          <a:xfrm>
            <a:off x="1364431" y="2484687"/>
            <a:ext cx="22163138" cy="3126876"/>
          </a:xfrm>
          <a:prstGeom prst="rect">
            <a:avLst/>
          </a:prstGeom>
        </p:spPr>
        <p:txBody>
          <a:bodyPr/>
          <a:lstStyle/>
          <a:p>
            <a:pPr>
              <a:defRPr spc="-31"/>
            </a:pPr>
            <a:r>
              <a:t>list your top priority audiences and your current social media channels… </a:t>
            </a:r>
          </a:p>
          <a:p>
            <a:pPr>
              <a:lnSpc>
                <a:spcPct val="100000"/>
              </a:lnSpc>
              <a:spcBef>
                <a:spcPts val="3000"/>
              </a:spcBef>
              <a:defRPr sz="3800" b="0" cap="none" spc="0">
                <a:solidFill>
                  <a:srgbClr val="000000"/>
                </a:solidFill>
              </a:defRPr>
            </a:pPr>
            <a:r>
              <a:t>Then identify where each audience is found and how important that channel is for the audience.</a:t>
            </a:r>
          </a:p>
        </p:txBody>
      </p:sp>
      <p:sp>
        <p:nvSpPr>
          <p:cNvPr id="82" name="Slide Number"/>
          <p:cNvSpPr txBox="1">
            <a:spLocks noGrp="1"/>
          </p:cNvSpPr>
          <p:nvPr>
            <p:ph type="sldNum" sz="quarter" idx="2"/>
          </p:nvPr>
        </p:nvSpPr>
        <p:spPr>
          <a:prstGeom prst="rect">
            <a:avLst/>
          </a:prstGeom>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a:lstStyle/>
          <a:p>
            <a:fld id="{86CB4B4D-7CA3-9044-876B-883B54F8677D}" type="slidenum">
              <a:t>5</a:t>
            </a:fld>
            <a:endParaRPr/>
          </a:p>
        </p:txBody>
      </p:sp>
      <p:graphicFrame>
        <p:nvGraphicFramePr>
          <p:cNvPr id="83" name="Table"/>
          <p:cNvGraphicFramePr/>
          <p:nvPr/>
        </p:nvGraphicFramePr>
        <p:xfrm>
          <a:off x="1468544" y="4951831"/>
          <a:ext cx="19395470" cy="6893892"/>
        </p:xfrm>
        <a:graphic>
          <a:graphicData uri="http://schemas.openxmlformats.org/drawingml/2006/table">
            <a:tbl>
              <a:tblPr firstCol="1">
                <a:tableStyleId>{4C3C2611-4C71-4FC5-86AE-919BDF0F9419}</a:tableStyleId>
              </a:tblPr>
              <a:tblGrid>
                <a:gridCol w="3879094">
                  <a:extLst>
                    <a:ext uri="{9D8B030D-6E8A-4147-A177-3AD203B41FA5}">
                      <a16:colId xmlns:a16="http://schemas.microsoft.com/office/drawing/2014/main" val="20000"/>
                    </a:ext>
                  </a:extLst>
                </a:gridCol>
                <a:gridCol w="3879094">
                  <a:extLst>
                    <a:ext uri="{9D8B030D-6E8A-4147-A177-3AD203B41FA5}">
                      <a16:colId xmlns:a16="http://schemas.microsoft.com/office/drawing/2014/main" val="20001"/>
                    </a:ext>
                  </a:extLst>
                </a:gridCol>
                <a:gridCol w="3879094">
                  <a:extLst>
                    <a:ext uri="{9D8B030D-6E8A-4147-A177-3AD203B41FA5}">
                      <a16:colId xmlns:a16="http://schemas.microsoft.com/office/drawing/2014/main" val="20002"/>
                    </a:ext>
                  </a:extLst>
                </a:gridCol>
                <a:gridCol w="3879094">
                  <a:extLst>
                    <a:ext uri="{9D8B030D-6E8A-4147-A177-3AD203B41FA5}">
                      <a16:colId xmlns:a16="http://schemas.microsoft.com/office/drawing/2014/main" val="20003"/>
                    </a:ext>
                  </a:extLst>
                </a:gridCol>
                <a:gridCol w="3879094">
                  <a:extLst>
                    <a:ext uri="{9D8B030D-6E8A-4147-A177-3AD203B41FA5}">
                      <a16:colId xmlns:a16="http://schemas.microsoft.com/office/drawing/2014/main" val="20004"/>
                    </a:ext>
                  </a:extLst>
                </a:gridCol>
              </a:tblGrid>
              <a:tr h="627477">
                <a:tc>
                  <a:txBody>
                    <a:bodyPr/>
                    <a:lstStyle/>
                    <a:p>
                      <a:pPr algn="ctr" defTabSz="584200">
                        <a:spcBef>
                          <a:spcPts val="3200"/>
                        </a:spcBef>
                        <a:defRPr sz="2000" spc="-58">
                          <a:solidFill>
                            <a:srgbClr val="FFFFFF"/>
                          </a:solidFill>
                        </a:defRPr>
                      </a:pPr>
                      <a:endParaRPr/>
                    </a:p>
                  </a:txBody>
                  <a:tcPr marL="50800" marR="50800" marT="50800" marB="50800" anchor="ctr" horzOverflow="overflow">
                    <a:lnL w="0">
                      <a:miter lim="400000"/>
                    </a:lnL>
                    <a:lnR w="12700">
                      <a:solidFill>
                        <a:srgbClr val="FFFFFF"/>
                      </a:solidFill>
                      <a:miter lim="400000"/>
                    </a:lnR>
                    <a:lnT w="0">
                      <a:miter lim="400000"/>
                    </a:lnT>
                    <a:lnB w="12700">
                      <a:solidFill>
                        <a:srgbClr val="FFFFFF"/>
                      </a:solidFill>
                      <a:miter lim="400000"/>
                    </a:lnB>
                    <a:solidFill>
                      <a:srgbClr val="FFBF84"/>
                    </a:solidFill>
                  </a:tcPr>
                </a:tc>
                <a:tc>
                  <a:txBody>
                    <a:bodyPr/>
                    <a:lstStyle/>
                    <a:p>
                      <a:pPr algn="ctr" defTabSz="584200">
                        <a:spcBef>
                          <a:spcPts val="3200"/>
                        </a:spcBef>
                        <a:defRPr sz="1800" cap="none">
                          <a:solidFill>
                            <a:srgbClr val="000000"/>
                          </a:solidFill>
                        </a:defRPr>
                      </a:pPr>
                      <a:r>
                        <a:rPr sz="2000" b="1" cap="all" spc="-58">
                          <a:solidFill>
                            <a:srgbClr val="FFFFFF"/>
                          </a:solidFill>
                        </a:rPr>
                        <a:t>Audience #1</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FFBF84"/>
                    </a:solidFill>
                  </a:tcPr>
                </a:tc>
                <a:tc>
                  <a:txBody>
                    <a:bodyPr/>
                    <a:lstStyle/>
                    <a:p>
                      <a:pPr algn="ctr" defTabSz="584200">
                        <a:spcBef>
                          <a:spcPts val="3200"/>
                        </a:spcBef>
                        <a:defRPr sz="1800" cap="none">
                          <a:solidFill>
                            <a:srgbClr val="000000"/>
                          </a:solidFill>
                        </a:defRPr>
                      </a:pPr>
                      <a:r>
                        <a:rPr sz="2000" b="1" cap="all" spc="-58">
                          <a:solidFill>
                            <a:srgbClr val="FFFFFF"/>
                          </a:solidFill>
                        </a:rPr>
                        <a:t>Audience #2</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FFBF84"/>
                    </a:solidFill>
                  </a:tcPr>
                </a:tc>
                <a:tc>
                  <a:txBody>
                    <a:bodyPr/>
                    <a:lstStyle/>
                    <a:p>
                      <a:pPr algn="ctr" defTabSz="584200">
                        <a:spcBef>
                          <a:spcPts val="3200"/>
                        </a:spcBef>
                        <a:defRPr sz="1800" cap="none">
                          <a:solidFill>
                            <a:srgbClr val="000000"/>
                          </a:solidFill>
                        </a:defRPr>
                      </a:pPr>
                      <a:r>
                        <a:rPr sz="2000" b="1" cap="all" spc="-58">
                          <a:solidFill>
                            <a:srgbClr val="FFFFFF"/>
                          </a:solidFill>
                        </a:rPr>
                        <a:t>Audience #3</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FFBF84"/>
                    </a:solidFill>
                  </a:tcPr>
                </a:tc>
                <a:tc>
                  <a:txBody>
                    <a:bodyPr/>
                    <a:lstStyle/>
                    <a:p>
                      <a:pPr algn="ctr" defTabSz="584200">
                        <a:spcBef>
                          <a:spcPts val="3200"/>
                        </a:spcBef>
                        <a:defRPr sz="1800" cap="none">
                          <a:solidFill>
                            <a:srgbClr val="000000"/>
                          </a:solidFill>
                        </a:defRPr>
                      </a:pPr>
                      <a:r>
                        <a:rPr sz="2000" b="1" cap="all" spc="-58">
                          <a:solidFill>
                            <a:srgbClr val="FFFFFF"/>
                          </a:solidFill>
                        </a:rPr>
                        <a:t>Audience #4</a:t>
                      </a:r>
                    </a:p>
                  </a:txBody>
                  <a:tcPr marL="50800" marR="50800" marT="50800" marB="50800" anchor="ctr" horzOverflow="overflow">
                    <a:lnL w="12700">
                      <a:solidFill>
                        <a:srgbClr val="FFFFFF"/>
                      </a:solidFill>
                      <a:miter lim="400000"/>
                    </a:lnL>
                    <a:lnR w="12700">
                      <a:solidFill>
                        <a:srgbClr val="FFFFFF"/>
                      </a:solidFill>
                      <a:miter lim="400000"/>
                    </a:lnR>
                    <a:lnT w="0">
                      <a:miter lim="400000"/>
                    </a:lnT>
                    <a:lnB w="12700">
                      <a:solidFill>
                        <a:srgbClr val="FFFFFF"/>
                      </a:solidFill>
                      <a:miter lim="400000"/>
                    </a:lnB>
                    <a:solidFill>
                      <a:srgbClr val="FFBF84"/>
                    </a:solidFill>
                  </a:tcPr>
                </a:tc>
                <a:extLst>
                  <a:ext uri="{0D108BD9-81ED-4DB2-BD59-A6C34878D82A}">
                    <a16:rowId xmlns:a16="http://schemas.microsoft.com/office/drawing/2014/main" val="10000"/>
                  </a:ext>
                </a:extLst>
              </a:tr>
              <a:tr h="627477">
                <a:tc>
                  <a:txBody>
                    <a:bodyPr/>
                    <a:lstStyle/>
                    <a:p>
                      <a:pPr algn="ctr" defTabSz="584200">
                        <a:spcBef>
                          <a:spcPts val="3200"/>
                        </a:spcBef>
                        <a:defRPr sz="1800" b="0" cap="none">
                          <a:solidFill>
                            <a:srgbClr val="000000"/>
                          </a:solidFill>
                        </a:defRPr>
                      </a:pPr>
                      <a:r>
                        <a:rPr sz="2000" b="1" cap="all" spc="-58">
                          <a:solidFill>
                            <a:srgbClr val="FFFFFF"/>
                          </a:solidFill>
                        </a:rPr>
                        <a:t>Social channels</a:t>
                      </a:r>
                    </a:p>
                  </a:txBody>
                  <a:tcPr marL="50800" marR="50800" marT="50800" marB="50800" anchor="ctr" horzOverflow="overflow">
                    <a:lnL w="0">
                      <a:miter lim="400000"/>
                    </a:lnL>
                    <a:lnR w="12700">
                      <a:solidFill>
                        <a:srgbClr val="FFFFFF"/>
                      </a:solidFill>
                      <a:miter lim="400000"/>
                    </a:lnR>
                    <a:lnT w="12700">
                      <a:solidFill>
                        <a:srgbClr val="FFFFFF"/>
                      </a:solidFill>
                      <a:miter lim="400000"/>
                    </a:lnT>
                    <a:lnB w="0">
                      <a:miter lim="400000"/>
                    </a:lnB>
                    <a:solidFill>
                      <a:srgbClr val="FEBE88"/>
                    </a:solidFill>
                  </a:tcPr>
                </a:tc>
                <a:tc>
                  <a:txBody>
                    <a:bodyPr/>
                    <a:lstStyle/>
                    <a:p>
                      <a:pPr algn="ctr" defTabSz="584200">
                        <a:spcBef>
                          <a:spcPts val="3200"/>
                        </a:spcBef>
                        <a:defRPr sz="2000" b="1" spc="-58"/>
                      </a:pPr>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0">
                      <a:miter lim="400000"/>
                    </a:lnB>
                    <a:solidFill>
                      <a:srgbClr val="A7A7A7">
                        <a:alpha val="31972"/>
                      </a:srgbClr>
                    </a:solidFill>
                  </a:tcPr>
                </a:tc>
                <a:tc>
                  <a:txBody>
                    <a:bodyPr/>
                    <a:lstStyle/>
                    <a:p>
                      <a:pPr algn="ctr" defTabSz="584200">
                        <a:spcBef>
                          <a:spcPts val="3200"/>
                        </a:spcBef>
                        <a:defRPr sz="2000" b="1" spc="-58"/>
                      </a:pPr>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0">
                      <a:miter lim="400000"/>
                    </a:lnB>
                    <a:solidFill>
                      <a:srgbClr val="A7A7A7">
                        <a:alpha val="31972"/>
                      </a:srgbClr>
                    </a:solidFill>
                  </a:tcPr>
                </a:tc>
                <a:tc>
                  <a:txBody>
                    <a:bodyPr/>
                    <a:lstStyle/>
                    <a:p>
                      <a:pPr algn="ctr" defTabSz="584200">
                        <a:spcBef>
                          <a:spcPts val="3200"/>
                        </a:spcBef>
                        <a:defRPr sz="2000" b="1" spc="-58"/>
                      </a:pPr>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0">
                      <a:miter lim="400000"/>
                    </a:lnB>
                    <a:solidFill>
                      <a:srgbClr val="A7A7A7">
                        <a:alpha val="31972"/>
                      </a:srgbClr>
                    </a:solidFill>
                  </a:tcPr>
                </a:tc>
                <a:tc>
                  <a:txBody>
                    <a:bodyPr/>
                    <a:lstStyle/>
                    <a:p>
                      <a:pPr algn="ctr" defTabSz="584200">
                        <a:spcBef>
                          <a:spcPts val="3200"/>
                        </a:spcBef>
                        <a:defRPr sz="2000" b="1" spc="-58"/>
                      </a:pPr>
                      <a:endParaRPr/>
                    </a:p>
                  </a:txBody>
                  <a:tcPr marL="50800" marR="50800" marT="50800" marB="50800" anchor="ctr" horzOverflow="overflow">
                    <a:lnL w="12700">
                      <a:solidFill>
                        <a:srgbClr val="FFFFFF"/>
                      </a:solidFill>
                      <a:miter lim="400000"/>
                    </a:lnL>
                    <a:lnR w="12700">
                      <a:solidFill>
                        <a:srgbClr val="FFFFFF"/>
                      </a:solidFill>
                      <a:miter lim="400000"/>
                    </a:lnR>
                    <a:lnT w="12700">
                      <a:solidFill>
                        <a:srgbClr val="FFFFFF"/>
                      </a:solidFill>
                      <a:miter lim="400000"/>
                    </a:lnT>
                    <a:lnB w="0">
                      <a:miter lim="400000"/>
                    </a:lnB>
                    <a:solidFill>
                      <a:srgbClr val="A7A7A7">
                        <a:alpha val="31972"/>
                      </a:srgbClr>
                    </a:solidFill>
                  </a:tcPr>
                </a:tc>
                <a:extLst>
                  <a:ext uri="{0D108BD9-81ED-4DB2-BD59-A6C34878D82A}">
                    <a16:rowId xmlns:a16="http://schemas.microsoft.com/office/drawing/2014/main" val="10001"/>
                  </a:ext>
                </a:extLst>
              </a:tr>
              <a:tr h="927146">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FFFFFF"/>
                      </a:solidFill>
                      <a:miter lim="400000"/>
                    </a:lnR>
                    <a:lnT w="0">
                      <a:miter lim="400000"/>
                    </a:lnT>
                    <a:lnB w="12700">
                      <a:solidFill>
                        <a:srgbClr val="A7A7A7"/>
                      </a:solidFill>
                      <a:miter lim="400000"/>
                    </a:lnB>
                    <a:solidFill>
                      <a:srgbClr val="FEBE88">
                        <a:alpha val="26680"/>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A7A7A7"/>
                      </a:solidFill>
                      <a:miter lim="400000"/>
                    </a:lnR>
                    <a:lnT w="0">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0">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0">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0">
                      <a:miter lim="400000"/>
                    </a:lnT>
                    <a:lnB w="12700">
                      <a:solidFill>
                        <a:srgbClr val="A7A7A7"/>
                      </a:solidFill>
                      <a:miter lim="400000"/>
                    </a:lnB>
                    <a:noFill/>
                  </a:tcPr>
                </a:tc>
                <a:extLst>
                  <a:ext uri="{0D108BD9-81ED-4DB2-BD59-A6C34878D82A}">
                    <a16:rowId xmlns:a16="http://schemas.microsoft.com/office/drawing/2014/main" val="10002"/>
                  </a:ext>
                </a:extLst>
              </a:tr>
              <a:tr h="952500">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FFFFFF"/>
                      </a:solidFill>
                      <a:miter lim="400000"/>
                    </a:lnR>
                    <a:lnT w="12700">
                      <a:solidFill>
                        <a:srgbClr val="A7A7A7"/>
                      </a:solidFill>
                      <a:miter lim="400000"/>
                    </a:lnT>
                    <a:lnB w="12700">
                      <a:solidFill>
                        <a:srgbClr val="A7A7A7"/>
                      </a:solidFill>
                      <a:miter lim="400000"/>
                    </a:lnB>
                    <a:solidFill>
                      <a:srgbClr val="FEBE88">
                        <a:alpha val="26680"/>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3"/>
                  </a:ext>
                </a:extLst>
              </a:tr>
              <a:tr h="952500">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FFFFFF"/>
                      </a:solidFill>
                      <a:miter lim="400000"/>
                    </a:lnR>
                    <a:lnT w="12700">
                      <a:solidFill>
                        <a:srgbClr val="A7A7A7"/>
                      </a:solidFill>
                      <a:miter lim="400000"/>
                    </a:lnT>
                    <a:lnB w="12700">
                      <a:solidFill>
                        <a:srgbClr val="A7A7A7"/>
                      </a:solidFill>
                      <a:miter lim="400000"/>
                    </a:lnB>
                    <a:solidFill>
                      <a:srgbClr val="FEBE88">
                        <a:alpha val="26680"/>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4"/>
                  </a:ext>
                </a:extLst>
              </a:tr>
              <a:tr h="927146">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FFFFFF"/>
                      </a:solidFill>
                      <a:miter lim="400000"/>
                    </a:lnR>
                    <a:lnT w="12700">
                      <a:solidFill>
                        <a:srgbClr val="A7A7A7"/>
                      </a:solidFill>
                      <a:miter lim="400000"/>
                    </a:lnT>
                    <a:lnB w="12700">
                      <a:solidFill>
                        <a:srgbClr val="A7A7A7"/>
                      </a:solidFill>
                      <a:miter lim="400000"/>
                    </a:lnB>
                    <a:solidFill>
                      <a:srgbClr val="FEBE88">
                        <a:alpha val="26680"/>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5"/>
                  </a:ext>
                </a:extLst>
              </a:tr>
              <a:tr h="952500">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FFFFFF"/>
                      </a:solidFill>
                      <a:miter lim="400000"/>
                    </a:lnR>
                    <a:lnT w="12700">
                      <a:solidFill>
                        <a:srgbClr val="A7A7A7"/>
                      </a:solidFill>
                      <a:miter lim="400000"/>
                    </a:lnT>
                    <a:lnB w="12700">
                      <a:solidFill>
                        <a:srgbClr val="A7A7A7"/>
                      </a:solidFill>
                      <a:miter lim="400000"/>
                    </a:lnB>
                    <a:solidFill>
                      <a:srgbClr val="FEBE88">
                        <a:alpha val="26680"/>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A7A7A7"/>
                      </a:solidFill>
                      <a:miter lim="400000"/>
                    </a:lnB>
                    <a:noFill/>
                  </a:tcPr>
                </a:tc>
                <a:extLst>
                  <a:ext uri="{0D108BD9-81ED-4DB2-BD59-A6C34878D82A}">
                    <a16:rowId xmlns:a16="http://schemas.microsoft.com/office/drawing/2014/main" val="10006"/>
                  </a:ext>
                </a:extLst>
              </a:tr>
              <a:tr h="927146">
                <a:tc>
                  <a:txBody>
                    <a:bodyPr/>
                    <a:lstStyle/>
                    <a:p>
                      <a:pPr algn="ctr" defTabSz="914400">
                        <a:lnSpc>
                          <a:spcPct val="80000"/>
                        </a:lnSpc>
                        <a:defRPr sz="2400" cap="none">
                          <a:solidFill>
                            <a:srgbClr val="000000"/>
                          </a:solidFill>
                        </a:defRPr>
                      </a:pPr>
                      <a:endParaRPr/>
                    </a:p>
                  </a:txBody>
                  <a:tcPr marL="50800" marR="50800" marT="50800" marB="50800" anchor="ctr" horzOverflow="overflow">
                    <a:lnL w="0">
                      <a:miter lim="400000"/>
                    </a:lnL>
                    <a:lnR w="12700">
                      <a:solidFill>
                        <a:srgbClr val="FFFFFF"/>
                      </a:solidFill>
                      <a:miter lim="400000"/>
                    </a:lnR>
                    <a:lnT w="12700">
                      <a:solidFill>
                        <a:srgbClr val="A7A7A7"/>
                      </a:solidFill>
                      <a:miter lim="400000"/>
                    </a:lnT>
                    <a:lnB w="12700">
                      <a:solidFill>
                        <a:srgbClr val="A7A7A7"/>
                      </a:solidFill>
                      <a:miter lim="400000"/>
                    </a:lnB>
                    <a:solidFill>
                      <a:srgbClr val="FEBE88">
                        <a:alpha val="26680"/>
                      </a:srgbClr>
                    </a:solid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FFFFFF"/>
                      </a:solidFill>
                      <a:miter lim="400000"/>
                    </a:lnL>
                    <a:lnR w="12700">
                      <a:solidFill>
                        <a:srgbClr val="A7A7A7"/>
                      </a:solidFill>
                      <a:miter lim="400000"/>
                    </a:lnR>
                    <a:lnT w="12700">
                      <a:solidFill>
                        <a:srgbClr val="A7A7A7"/>
                      </a:solidFill>
                      <a:miter lim="400000"/>
                    </a:lnT>
                    <a:lnB w="12700">
                      <a:solidFill>
                        <a:srgbClr val="838383"/>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838383"/>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838383"/>
                      </a:solidFill>
                      <a:miter lim="400000"/>
                    </a:lnB>
                    <a:noFill/>
                  </a:tcPr>
                </a:tc>
                <a:tc>
                  <a:txBody>
                    <a:bodyPr/>
                    <a:lstStyle/>
                    <a:p>
                      <a:pPr algn="ctr" defTabSz="914400">
                        <a:lnSpc>
                          <a:spcPct val="80000"/>
                        </a:lnSpc>
                        <a:defRPr sz="2400" cap="none">
                          <a:solidFill>
                            <a:srgbClr val="000000"/>
                          </a:solidFill>
                        </a:defRPr>
                      </a:pPr>
                      <a:endParaRPr/>
                    </a:p>
                  </a:txBody>
                  <a:tcPr marL="50800" marR="50800" marT="50800" marB="50800" anchor="ctr" horzOverflow="overflow">
                    <a:lnL w="12700">
                      <a:solidFill>
                        <a:srgbClr val="A7A7A7"/>
                      </a:solidFill>
                      <a:miter lim="400000"/>
                    </a:lnL>
                    <a:lnR w="12700">
                      <a:solidFill>
                        <a:srgbClr val="A7A7A7"/>
                      </a:solidFill>
                      <a:miter lim="400000"/>
                    </a:lnR>
                    <a:lnT w="12700">
                      <a:solidFill>
                        <a:srgbClr val="A7A7A7"/>
                      </a:solidFill>
                      <a:miter lim="400000"/>
                    </a:lnT>
                    <a:lnB w="12700">
                      <a:solidFill>
                        <a:srgbClr val="838383"/>
                      </a:solidFill>
                      <a:miter lim="400000"/>
                    </a:lnB>
                    <a:noFill/>
                  </a:tcPr>
                </a:tc>
                <a:extLst>
                  <a:ext uri="{0D108BD9-81ED-4DB2-BD59-A6C34878D82A}">
                    <a16:rowId xmlns:a16="http://schemas.microsoft.com/office/drawing/2014/main" val="10007"/>
                  </a:ext>
                </a:extLst>
              </a:tr>
            </a:tbl>
          </a:graphicData>
        </a:graphic>
      </p:graphicFrame>
    </p:spTree>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5" name="Title 5"/>
          <p:cNvSpPr txBox="1">
            <a:spLocks noGrp="1"/>
          </p:cNvSpPr>
          <p:nvPr>
            <p:ph type="title"/>
          </p:nvPr>
        </p:nvSpPr>
        <p:spPr>
          <a:xfrm>
            <a:off x="1677702" y="579435"/>
            <a:ext cx="14913430" cy="2651126"/>
          </a:xfrm>
          <a:prstGeom prst="rect">
            <a:avLst/>
          </a:prstGeom>
        </p:spPr>
        <p:txBody>
          <a:bodyPr/>
          <a:lstStyle/>
          <a:p>
            <a:r>
              <a:t>About Rival IQ</a:t>
            </a:r>
          </a:p>
        </p:txBody>
      </p:sp>
      <p:sp>
        <p:nvSpPr>
          <p:cNvPr id="86" name="Rival IQ is an easy-to-use analytics tool that helps you:"/>
          <p:cNvSpPr txBox="1"/>
          <p:nvPr/>
        </p:nvSpPr>
        <p:spPr>
          <a:xfrm>
            <a:off x="1677702" y="2538240"/>
            <a:ext cx="9436107" cy="56221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6" tIns="71436" rIns="71436" bIns="71436">
            <a:spAutoFit/>
          </a:bodyPr>
          <a:lstStyle>
            <a:lvl1pPr algn="l" defTabSz="457200">
              <a:lnSpc>
                <a:spcPts val="5000"/>
              </a:lnSpc>
              <a:defRPr sz="3000" b="0" cap="none">
                <a:solidFill>
                  <a:srgbClr val="FFFFFF"/>
                </a:solidFill>
              </a:defRPr>
            </a:lvl1pPr>
          </a:lstStyle>
          <a:p>
            <a:r>
              <a:t>Rival IQ is an easy-to-use analytics tool that helps you:</a:t>
            </a:r>
          </a:p>
        </p:txBody>
      </p:sp>
      <p:sp>
        <p:nvSpPr>
          <p:cNvPr id="87" name="Supercharge your social landscape…"/>
          <p:cNvSpPr txBox="1"/>
          <p:nvPr/>
        </p:nvSpPr>
        <p:spPr>
          <a:xfrm>
            <a:off x="1677702" y="3469884"/>
            <a:ext cx="12738008" cy="1714967"/>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6" tIns="71436" rIns="71436" bIns="71436">
            <a:spAutoFit/>
          </a:bodyPr>
          <a:lstStyle/>
          <a:p>
            <a:pPr algn="l" defTabSz="457200">
              <a:lnSpc>
                <a:spcPct val="120000"/>
              </a:lnSpc>
              <a:defRPr sz="3600" cap="none">
                <a:solidFill>
                  <a:srgbClr val="FFFFFF"/>
                </a:solidFill>
              </a:defRPr>
            </a:pPr>
            <a:r>
              <a:t>Supercharge your social landscape</a:t>
            </a:r>
          </a:p>
          <a:p>
            <a:pPr algn="l" defTabSz="457200">
              <a:lnSpc>
                <a:spcPct val="120000"/>
              </a:lnSpc>
              <a:defRPr sz="3000" b="0" cap="none">
                <a:solidFill>
                  <a:srgbClr val="FFFFFF"/>
                </a:solidFill>
              </a:defRPr>
            </a:pPr>
            <a:r>
              <a:t>Track results across all social profiles, including engagement, influencers, social bios, and sentiment—for </a:t>
            </a:r>
            <a:r>
              <a:rPr b="1"/>
              <a:t>you and your competitors</a:t>
            </a:r>
            <a:r>
              <a:t>.</a:t>
            </a:r>
          </a:p>
        </p:txBody>
      </p:sp>
      <p:sp>
        <p:nvSpPr>
          <p:cNvPr id="88" name="Stay ahead of the competition…"/>
          <p:cNvSpPr txBox="1"/>
          <p:nvPr/>
        </p:nvSpPr>
        <p:spPr>
          <a:xfrm>
            <a:off x="1677702" y="5544528"/>
            <a:ext cx="12069671" cy="223063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6" tIns="71436" rIns="71436" bIns="71436">
            <a:spAutoFit/>
          </a:bodyPr>
          <a:lstStyle/>
          <a:p>
            <a:pPr algn="l" defTabSz="457200">
              <a:lnSpc>
                <a:spcPct val="120000"/>
              </a:lnSpc>
              <a:defRPr sz="3600" cap="none">
                <a:solidFill>
                  <a:srgbClr val="FFFFFF"/>
                </a:solidFill>
              </a:defRPr>
            </a:pPr>
            <a:r>
              <a:t>Stay ahead of the competition</a:t>
            </a:r>
          </a:p>
          <a:p>
            <a:pPr algn="l" defTabSz="457200">
              <a:lnSpc>
                <a:spcPct val="120000"/>
              </a:lnSpc>
              <a:defRPr sz="3000" b="0" cap="none">
                <a:solidFill>
                  <a:srgbClr val="FFFFFF"/>
                </a:solidFill>
              </a:defRPr>
            </a:pPr>
            <a:r>
              <a:t>Conduct competitive analysis in minutes. Monitor your industry, create benchmarks, and evaluate and respond to competitor activity before the market shifts.</a:t>
            </a:r>
          </a:p>
        </p:txBody>
      </p:sp>
      <p:sp>
        <p:nvSpPr>
          <p:cNvPr id="89" name="Do more with your data…"/>
          <p:cNvSpPr txBox="1"/>
          <p:nvPr/>
        </p:nvSpPr>
        <p:spPr>
          <a:xfrm>
            <a:off x="1677702" y="8139872"/>
            <a:ext cx="11822721" cy="223063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6" tIns="71436" rIns="71436" bIns="71436">
            <a:spAutoFit/>
          </a:bodyPr>
          <a:lstStyle/>
          <a:p>
            <a:pPr algn="l" defTabSz="457200">
              <a:lnSpc>
                <a:spcPct val="120000"/>
              </a:lnSpc>
              <a:defRPr sz="3600" cap="none">
                <a:solidFill>
                  <a:srgbClr val="FFFFFF"/>
                </a:solidFill>
              </a:defRPr>
            </a:pPr>
            <a:r>
              <a:t>Do more with your data</a:t>
            </a:r>
          </a:p>
          <a:p>
            <a:pPr algn="l" defTabSz="457200">
              <a:lnSpc>
                <a:spcPct val="120000"/>
              </a:lnSpc>
              <a:defRPr sz="3000" b="0" cap="none">
                <a:solidFill>
                  <a:srgbClr val="FFFFFF"/>
                </a:solidFill>
              </a:defRPr>
            </a:pPr>
            <a:r>
              <a:t>Dive deeper into your social media analytics with Facebook, Twitter, and Instagram Insights, boosted post detection, LinkedIn Insights, and so much more.</a:t>
            </a:r>
          </a:p>
        </p:txBody>
      </p:sp>
      <p:sp>
        <p:nvSpPr>
          <p:cNvPr id="90" name="Lauren has been in the business of using social media and video since 2007. Using the proven processes she’s developed to excel in marketing and communications, she now teaches others how to make messages relevant, connect with key audiences and succeed in business by using social media and content."/>
          <p:cNvSpPr txBox="1"/>
          <p:nvPr/>
        </p:nvSpPr>
        <p:spPr>
          <a:xfrm>
            <a:off x="15977869" y="5891328"/>
            <a:ext cx="6169763" cy="4825813"/>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6" tIns="71436" rIns="71436" bIns="71436">
            <a:spAutoFit/>
          </a:bodyPr>
          <a:lstStyle>
            <a:lvl1pPr algn="l" defTabSz="457200">
              <a:lnSpc>
                <a:spcPct val="110000"/>
              </a:lnSpc>
              <a:defRPr sz="3000" b="0" cap="none">
                <a:solidFill>
                  <a:srgbClr val="FFFFFF"/>
                </a:solidFill>
              </a:defRPr>
            </a:lvl1pPr>
          </a:lstStyle>
          <a:p>
            <a:r>
              <a:t>Lauren has been in the business of using social media and video since 2007. Using the proven processes she’s developed to excel in marketing and communications, she now teaches others how to make messages relevant, connect with key audiences and succeed in business by using social media and content.</a:t>
            </a:r>
          </a:p>
        </p:txBody>
      </p:sp>
      <p:sp>
        <p:nvSpPr>
          <p:cNvPr id="91" name="Title 5"/>
          <p:cNvSpPr txBox="1"/>
          <p:nvPr/>
        </p:nvSpPr>
        <p:spPr>
          <a:xfrm>
            <a:off x="16003616" y="1221736"/>
            <a:ext cx="7495043" cy="15819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normAutofit/>
          </a:bodyPr>
          <a:lstStyle>
            <a:lvl1pPr algn="l">
              <a:defRPr sz="4500" cap="none">
                <a:solidFill>
                  <a:srgbClr val="FFFFFF"/>
                </a:solidFill>
              </a:defRPr>
            </a:lvl1pPr>
          </a:lstStyle>
          <a:p>
            <a:r>
              <a:t>Lauren Teague</a:t>
            </a:r>
          </a:p>
        </p:txBody>
      </p:sp>
      <p:sp>
        <p:nvSpPr>
          <p:cNvPr id="92" name="www.laurenteague.com…"/>
          <p:cNvSpPr txBox="1"/>
          <p:nvPr/>
        </p:nvSpPr>
        <p:spPr>
          <a:xfrm>
            <a:off x="18444857" y="3564461"/>
            <a:ext cx="4145360" cy="1035945"/>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71436" tIns="71436" rIns="71436" bIns="71436">
            <a:spAutoFit/>
          </a:bodyPr>
          <a:lstStyle/>
          <a:p>
            <a:pPr algn="l" defTabSz="457200">
              <a:lnSpc>
                <a:spcPct val="110000"/>
              </a:lnSpc>
              <a:defRPr sz="3000" b="0" cap="none">
                <a:solidFill>
                  <a:srgbClr val="FFFFFF"/>
                </a:solidFill>
              </a:defRPr>
            </a:pPr>
            <a:r>
              <a:t>www.laurenteague.com     </a:t>
            </a:r>
          </a:p>
          <a:p>
            <a:pPr algn="l" defTabSz="457200">
              <a:lnSpc>
                <a:spcPct val="110000"/>
              </a:lnSpc>
              <a:defRPr sz="3000" b="0" cap="none">
                <a:solidFill>
                  <a:srgbClr val="FFFFFF"/>
                </a:solidFill>
              </a:defRPr>
            </a:pPr>
            <a:r>
              <a:t>@LaurenTTeague</a:t>
            </a:r>
          </a:p>
        </p:txBody>
      </p:sp>
      <p:pic>
        <p:nvPicPr>
          <p:cNvPr id="93" name="lt-headshot.jpg" descr="lt-headshot.jpg"/>
          <p:cNvPicPr>
            <a:picLocks noChangeAspect="1"/>
          </p:cNvPicPr>
          <p:nvPr/>
        </p:nvPicPr>
        <p:blipFill>
          <a:blip r:embed="rId2"/>
          <a:srcRect l="1931" t="1925" r="1920" b="1920"/>
          <a:stretch>
            <a:fillRect/>
          </a:stretch>
        </p:blipFill>
        <p:spPr>
          <a:xfrm>
            <a:off x="16070081" y="3455077"/>
            <a:ext cx="2012706" cy="2012828"/>
          </a:xfrm>
          <a:custGeom>
            <a:avLst/>
            <a:gdLst/>
            <a:ahLst/>
            <a:cxnLst>
              <a:cxn ang="0">
                <a:pos x="wd2" y="hd2"/>
              </a:cxn>
              <a:cxn ang="5400000">
                <a:pos x="wd2" y="hd2"/>
              </a:cxn>
              <a:cxn ang="10800000">
                <a:pos x="wd2" y="hd2"/>
              </a:cxn>
              <a:cxn ang="16200000">
                <a:pos x="wd2" y="hd2"/>
              </a:cxn>
            </a:cxnLst>
            <a:rect l="0" t="0" r="r" b="b"/>
            <a:pathLst>
              <a:path w="19679" h="20595" extrusionOk="0">
                <a:moveTo>
                  <a:pt x="9839" y="0"/>
                </a:moveTo>
                <a:cubicBezTo>
                  <a:pt x="7321" y="0"/>
                  <a:pt x="4803" y="1007"/>
                  <a:pt x="2882" y="3017"/>
                </a:cubicBezTo>
                <a:cubicBezTo>
                  <a:pt x="-961" y="7038"/>
                  <a:pt x="-961" y="13558"/>
                  <a:pt x="2882" y="17579"/>
                </a:cubicBezTo>
                <a:cubicBezTo>
                  <a:pt x="6724" y="21600"/>
                  <a:pt x="12954" y="21600"/>
                  <a:pt x="16796" y="17579"/>
                </a:cubicBezTo>
                <a:cubicBezTo>
                  <a:pt x="20639" y="13558"/>
                  <a:pt x="20639" y="7038"/>
                  <a:pt x="16796" y="3017"/>
                </a:cubicBezTo>
                <a:cubicBezTo>
                  <a:pt x="14875" y="1007"/>
                  <a:pt x="12357" y="0"/>
                  <a:pt x="9839" y="0"/>
                </a:cubicBezTo>
                <a:close/>
              </a:path>
            </a:pathLst>
          </a:custGeom>
          <a:ln w="12700">
            <a:miter lim="400000"/>
          </a:ln>
        </p:spPr>
      </p:pic>
      <p:sp>
        <p:nvSpPr>
          <p:cNvPr id="94" name="Digital marketing expert"/>
          <p:cNvSpPr txBox="1"/>
          <p:nvPr/>
        </p:nvSpPr>
        <p:spPr>
          <a:xfrm>
            <a:off x="15982807" y="2386939"/>
            <a:ext cx="5491063" cy="991922"/>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71436" tIns="71436" rIns="71436" bIns="71436" anchor="ctr">
            <a:spAutoFit/>
          </a:bodyPr>
          <a:lstStyle>
            <a:lvl1pPr algn="l" defTabSz="457200">
              <a:defRPr sz="3600" cap="none">
                <a:solidFill>
                  <a:srgbClr val="FFFFFF"/>
                </a:solidFill>
              </a:defRPr>
            </a:lvl1pPr>
          </a:lstStyle>
          <a:p>
            <a:r>
              <a:t>Digital marketing expert</a:t>
            </a:r>
          </a:p>
        </p:txBody>
      </p:sp>
      <p:pic>
        <p:nvPicPr>
          <p:cNvPr id="95" name="icon-facebook-white.png" descr="icon-facebook-white.png">
            <a:hlinkClick r:id="rId3"/>
          </p:cNvPr>
          <p:cNvPicPr>
            <a:picLocks noChangeAspect="1"/>
          </p:cNvPicPr>
          <p:nvPr/>
        </p:nvPicPr>
        <p:blipFill>
          <a:blip r:embed="rId4"/>
          <a:stretch>
            <a:fillRect/>
          </a:stretch>
        </p:blipFill>
        <p:spPr>
          <a:xfrm>
            <a:off x="19290766" y="4858803"/>
            <a:ext cx="215837" cy="410089"/>
          </a:xfrm>
          <a:prstGeom prst="rect">
            <a:avLst/>
          </a:prstGeom>
          <a:ln w="12700">
            <a:miter lim="400000"/>
          </a:ln>
        </p:spPr>
      </p:pic>
      <p:pic>
        <p:nvPicPr>
          <p:cNvPr id="96" name="icon-instagram-white.png" descr="icon-instagram-white.png">
            <a:hlinkClick r:id="rId5"/>
          </p:cNvPr>
          <p:cNvPicPr>
            <a:picLocks noChangeAspect="1"/>
          </p:cNvPicPr>
          <p:nvPr/>
        </p:nvPicPr>
        <p:blipFill>
          <a:blip r:embed="rId6"/>
          <a:stretch>
            <a:fillRect/>
          </a:stretch>
        </p:blipFill>
        <p:spPr>
          <a:xfrm>
            <a:off x="19935767" y="4876800"/>
            <a:ext cx="392744" cy="400296"/>
          </a:xfrm>
          <a:prstGeom prst="rect">
            <a:avLst/>
          </a:prstGeom>
          <a:ln w="12700">
            <a:miter lim="400000"/>
          </a:ln>
        </p:spPr>
      </p:pic>
      <p:pic>
        <p:nvPicPr>
          <p:cNvPr id="97" name="icon-twitter-white.png" descr="icon-twitter-white.png">
            <a:hlinkClick r:id="rId7"/>
          </p:cNvPr>
          <p:cNvPicPr>
            <a:picLocks noChangeAspect="1"/>
          </p:cNvPicPr>
          <p:nvPr/>
        </p:nvPicPr>
        <p:blipFill>
          <a:blip r:embed="rId8"/>
          <a:stretch>
            <a:fillRect/>
          </a:stretch>
        </p:blipFill>
        <p:spPr>
          <a:xfrm>
            <a:off x="18527586" y="4890961"/>
            <a:ext cx="434227" cy="345773"/>
          </a:xfrm>
          <a:prstGeom prst="rect">
            <a:avLst/>
          </a:prstGeom>
          <a:ln w="12700">
            <a:miter lim="400000"/>
          </a:ln>
        </p:spPr>
      </p:pic>
      <p:pic>
        <p:nvPicPr>
          <p:cNvPr id="98" name="icon-linkedin.png" descr="icon-linkedin.png">
            <a:hlinkClick r:id="rId9"/>
          </p:cNvPr>
          <p:cNvPicPr>
            <a:picLocks noChangeAspect="1"/>
          </p:cNvPicPr>
          <p:nvPr/>
        </p:nvPicPr>
        <p:blipFill>
          <a:blip r:embed="rId10"/>
          <a:stretch>
            <a:fillRect/>
          </a:stretch>
        </p:blipFill>
        <p:spPr>
          <a:xfrm>
            <a:off x="20765383" y="4853892"/>
            <a:ext cx="434226" cy="419911"/>
          </a:xfrm>
          <a:prstGeom prst="rect">
            <a:avLst/>
          </a:prstGeom>
          <a:ln w="12700">
            <a:miter lim="400000"/>
          </a:ln>
        </p:spPr>
      </p:pic>
      <p:sp>
        <p:nvSpPr>
          <p:cNvPr id="18" name="GET YOUR FREE TRIAL">
            <a:hlinkClick r:id="rId11"/>
            <a:extLst>
              <a:ext uri="{FF2B5EF4-FFF2-40B4-BE49-F238E27FC236}">
                <a16:creationId xmlns:a16="http://schemas.microsoft.com/office/drawing/2014/main" id="{481CB11F-8383-4DF8-9F94-7251062A8744}"/>
              </a:ext>
            </a:extLst>
          </p:cNvPr>
          <p:cNvSpPr txBox="1"/>
          <p:nvPr/>
        </p:nvSpPr>
        <p:spPr>
          <a:xfrm>
            <a:off x="2546799" y="11284424"/>
            <a:ext cx="5026132" cy="488977"/>
          </a:xfrm>
          <a:prstGeom prst="rect">
            <a:avLst/>
          </a:prstGeom>
          <a:ln w="12700">
            <a:miter lim="400000"/>
          </a:ln>
          <a:extLst>
            <a:ext uri="{C572A759-6A51-4108-AA02-DFA0A04FC94B}">
              <ma14:wrappingTextBoxFlag xmlns:lc="http://schemas.openxmlformats.org/drawingml/2006/lockedCanvas" xmlns:ma14="http://schemas.microsoft.com/office/mac/drawingml/2011/main" xmlns:a14="http://schemas.microsoft.com/office/drawing/2010/main" xmlns:m="http://schemas.openxmlformats.org/officeDocument/2006/math" xmlns="" val="1"/>
            </a:ext>
          </a:extLst>
        </p:spPr>
        <p:txBody>
          <a:bodyPr lIns="71436" tIns="71436" rIns="71436" bIns="71436" anchor="t">
            <a:sp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1pPr>
            <a:lvl2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2pPr>
            <a:lvl3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3pPr>
            <a:lvl4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4pPr>
            <a:lvl5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5pPr>
            <a:lvl6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6pPr>
            <a:lvl7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7pPr>
            <a:lvl8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8pPr>
            <a:lvl9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9pPr>
          </a:lstStyle>
          <a:p>
            <a:pPr algn="ctr"/>
            <a:r>
              <a:rPr sz="2800" b="1" dirty="0">
                <a:solidFill>
                  <a:schemeClr val="bg1"/>
                </a:solidFill>
                <a:latin typeface="Arial"/>
              </a:rPr>
              <a:t>GET YOUR FREE TRIAL</a:t>
            </a:r>
            <a:r>
              <a:rPr lang="en-US" sz="2800" b="1" dirty="0">
                <a:solidFill>
                  <a:schemeClr val="bg1"/>
                </a:solidFill>
                <a:latin typeface="Arial"/>
              </a:rPr>
              <a:t> </a:t>
            </a:r>
            <a:endParaRPr lang="en-US" sz="2800">
              <a:solidFill>
                <a:schemeClr val="bg1"/>
              </a:solidFill>
            </a:endParaRPr>
          </a:p>
        </p:txBody>
      </p:sp>
      <p:sp>
        <p:nvSpPr>
          <p:cNvPr id="19" name="Rounded Rectangle">
            <a:hlinkClick r:id="rId11"/>
            <a:extLst>
              <a:ext uri="{FF2B5EF4-FFF2-40B4-BE49-F238E27FC236}">
                <a16:creationId xmlns:a16="http://schemas.microsoft.com/office/drawing/2014/main" id="{58646ACA-D8A6-4AA6-81BF-4D16321B882F}"/>
              </a:ext>
            </a:extLst>
          </p:cNvPr>
          <p:cNvSpPr/>
          <p:nvPr/>
        </p:nvSpPr>
        <p:spPr>
          <a:xfrm>
            <a:off x="1733821" y="10951524"/>
            <a:ext cx="6769101" cy="1066800"/>
          </a:xfrm>
          <a:prstGeom prst="roundRect">
            <a:avLst>
              <a:gd name="adj" fmla="val 17857"/>
            </a:avLst>
          </a:prstGeom>
          <a:solidFill>
            <a:srgbClr val="FFFFFF">
              <a:alpha val="15766"/>
            </a:srgbClr>
          </a:solidFill>
          <a:ln w="25400">
            <a:solidFill>
              <a:srgbClr val="FFFFFF"/>
            </a:solidFill>
          </a:ln>
        </p:spPr>
        <p:txBody>
          <a:bodyPr lIns="71436" tIns="71436" rIns="71436" bIns="71436" anchor="ct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1pPr>
            <a:lvl2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2pPr>
            <a:lvl3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3pPr>
            <a:lvl4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4pPr>
            <a:lvl5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5pPr>
            <a:lvl6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6pPr>
            <a:lvl7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7pPr>
            <a:lvl8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8pPr>
            <a:lvl9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lvl9pPr>
          </a:lstStyle>
          <a:p>
            <a:pPr algn="l">
              <a:lnSpc>
                <a:spcPct val="100000"/>
              </a:lnSpc>
              <a:defRPr sz="8300" b="0">
                <a:solidFill>
                  <a:srgbClr val="FFFFFF"/>
                </a:solidFill>
                <a:latin typeface="Avenir Book"/>
                <a:ea typeface="Avenir Book"/>
                <a:cs typeface="Avenir Book"/>
                <a:sym typeface="Avenir Book"/>
              </a:defRPr>
            </a:pPr>
            <a:endParaRPr lang="en-US" dirty="0">
              <a:latin typeface="Arial"/>
            </a:endParaRPr>
          </a:p>
        </p:txBody>
      </p:sp>
    </p:spTree>
  </p:cSld>
  <p:clrMapOvr>
    <a:masterClrMapping/>
  </p:clrMapOvr>
  <p:transition spd="med"/>
</p:sld>
</file>

<file path=ppt/theme/theme1.xml><?xml version="1.0" encoding="utf-8"?>
<a:theme xmlns:a="http://schemas.openxmlformats.org/drawingml/2006/main" name="White">
  <a:themeElements>
    <a:clrScheme name="White">
      <a:dk1>
        <a:srgbClr val="53585F"/>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Arial"/>
        <a:ea typeface="Arial"/>
        <a:cs typeface="Arial"/>
      </a:majorFont>
      <a:minorFont>
        <a:latin typeface="Arial"/>
        <a:ea typeface="Arial"/>
        <a:cs typeface="Arial"/>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25400" dir="5400000" rotWithShape="0">
              <a:srgbClr val="000000">
                <a:alpha val="50000"/>
              </a:srgbClr>
            </a:outerShdw>
          </a:effectLst>
        </a:effectStyle>
        <a:effectStyle>
          <a:effectLst>
            <a:outerShdw blurRad="50800" dist="25400" dir="54000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2890CF"/>
        </a:solidFill>
        <a:ln w="25400" cap="flat">
          <a:solidFill>
            <a:schemeClr val="accent1"/>
          </a:solidFill>
          <a:prstDash val="solid"/>
          <a:round/>
        </a:ln>
        <a:effectLst>
          <a:outerShdw blurRad="50800" dist="25400" dir="5400000" rotWithShape="0">
            <a:srgbClr val="000000">
              <a:alpha val="50000"/>
            </a:srgbClr>
          </a:outerShdw>
        </a:effectLst>
        <a:sp3d/>
      </a:spPr>
      <a:bodyPr rot="0" spcFirstLastPara="1" vertOverflow="overflow" horzOverflow="overflow" vert="horz" wrap="square" lIns="71436" tIns="71436" rIns="71436" bIns="71436" numCol="1" spcCol="38100" rtlCol="0" anchor="ctr">
        <a:spAutoFit/>
      </a:bodyPr>
      <a:lstStyle>
        <a:defPPr marL="0" marR="0" indent="0" algn="l" defTabSz="821530" rtl="0" fontAlgn="auto" latinLnBrk="0" hangingPunct="0">
          <a:lnSpc>
            <a:spcPct val="100000"/>
          </a:lnSpc>
          <a:spcBef>
            <a:spcPts val="0"/>
          </a:spcBef>
          <a:spcAft>
            <a:spcPts val="0"/>
          </a:spcAft>
          <a:buClrTx/>
          <a:buSzTx/>
          <a:buFontTx/>
          <a:buNone/>
          <a:tabLst/>
          <a:defRPr kumimoji="0" sz="8300" b="0" i="0" u="none" strike="noStrike" cap="all" spc="0" normalizeH="0" baseline="0">
            <a:ln>
              <a:noFill/>
            </a:ln>
            <a:solidFill>
              <a:srgbClr val="FFFFFF"/>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50800" dist="25400" dir="5400000" rotWithShape="0">
            <a:srgbClr val="000000">
              <a:alpha val="5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6" tIns="71436" rIns="71436" bIns="71436" numCol="1" spcCol="38100" rtlCol="0" anchor="ctr">
        <a:spAutoFit/>
      </a:bodyPr>
      <a:lstStyle>
        <a:def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A7A7A7"/>
      </a:dk2>
      <a:lt2>
        <a:srgbClr val="535353"/>
      </a:lt2>
      <a:accent1>
        <a:srgbClr val="0365C0"/>
      </a:accent1>
      <a:accent2>
        <a:srgbClr val="00882B"/>
      </a:accent2>
      <a:accent3>
        <a:srgbClr val="DCBD23"/>
      </a:accent3>
      <a:accent4>
        <a:srgbClr val="DE6A10"/>
      </a:accent4>
      <a:accent5>
        <a:srgbClr val="C82506"/>
      </a:accent5>
      <a:accent6>
        <a:srgbClr val="773F9B"/>
      </a:accent6>
      <a:hlink>
        <a:srgbClr val="0000FF"/>
      </a:hlink>
      <a:folHlink>
        <a:srgbClr val="FF00FF"/>
      </a:folHlink>
    </a:clrScheme>
    <a:fontScheme name="White">
      <a:majorFont>
        <a:latin typeface="Arial"/>
        <a:ea typeface="Arial"/>
        <a:cs typeface="Arial"/>
      </a:majorFont>
      <a:minorFont>
        <a:latin typeface="Arial"/>
        <a:ea typeface="Arial"/>
        <a:cs typeface="Arial"/>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0800" dist="25400" dir="5400000" rotWithShape="0">
              <a:srgbClr val="000000">
                <a:alpha val="50000"/>
              </a:srgbClr>
            </a:outerShdw>
          </a:effectLst>
        </a:effectStyle>
        <a:effectStyle>
          <a:effectLst>
            <a:outerShdw blurRad="50800" dist="25400" dir="5400000" rotWithShape="0">
              <a:srgbClr val="000000">
                <a:alpha val="50000"/>
              </a:srgbClr>
            </a:outerShdw>
          </a:effectLst>
        </a:effectStyle>
        <a:effectStyle>
          <a:effectLst>
            <a:outerShdw blurRad="50800" dist="25400" dir="5400000" rotWithShape="0">
              <a:srgbClr val="000000">
                <a:alpha val="50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2890CF"/>
        </a:solidFill>
        <a:ln w="25400" cap="flat">
          <a:solidFill>
            <a:schemeClr val="accent1"/>
          </a:solidFill>
          <a:prstDash val="solid"/>
          <a:round/>
        </a:ln>
        <a:effectLst>
          <a:outerShdw blurRad="50800" dist="25400" dir="5400000" rotWithShape="0">
            <a:srgbClr val="000000">
              <a:alpha val="50000"/>
            </a:srgbClr>
          </a:outerShdw>
        </a:effectLst>
        <a:sp3d/>
      </a:spPr>
      <a:bodyPr rot="0" spcFirstLastPara="1" vertOverflow="overflow" horzOverflow="overflow" vert="horz" wrap="square" lIns="71436" tIns="71436" rIns="71436" bIns="71436" numCol="1" spcCol="38100" rtlCol="0" anchor="ctr">
        <a:spAutoFit/>
      </a:bodyPr>
      <a:lstStyle>
        <a:defPPr marL="0" marR="0" indent="0" algn="l" defTabSz="821530" rtl="0" fontAlgn="auto" latinLnBrk="0" hangingPunct="0">
          <a:lnSpc>
            <a:spcPct val="100000"/>
          </a:lnSpc>
          <a:spcBef>
            <a:spcPts val="0"/>
          </a:spcBef>
          <a:spcAft>
            <a:spcPts val="0"/>
          </a:spcAft>
          <a:buClrTx/>
          <a:buSzTx/>
          <a:buFontTx/>
          <a:buNone/>
          <a:tabLst/>
          <a:defRPr kumimoji="0" sz="8300" b="0" i="0" u="none" strike="noStrike" cap="all" spc="0" normalizeH="0" baseline="0">
            <a:ln>
              <a:noFill/>
            </a:ln>
            <a:solidFill>
              <a:srgbClr val="FFFFFF"/>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50800" dist="25400" dir="5400000" rotWithShape="0">
            <a:srgbClr val="000000">
              <a:alpha val="50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71436" tIns="71436" rIns="71436" bIns="71436" numCol="1" spcCol="38100" rtlCol="0" anchor="ctr">
        <a:spAutoFit/>
      </a:bodyPr>
      <a:lstStyle>
        <a:defPPr marL="0" marR="0" indent="0" algn="ctr" defTabSz="821530" rtl="0" fontAlgn="auto" latinLnBrk="0" hangingPunct="0">
          <a:lnSpc>
            <a:spcPct val="80000"/>
          </a:lnSpc>
          <a:spcBef>
            <a:spcPts val="0"/>
          </a:spcBef>
          <a:spcAft>
            <a:spcPts val="0"/>
          </a:spcAft>
          <a:buClrTx/>
          <a:buSzTx/>
          <a:buFontTx/>
          <a:buNone/>
          <a:tabLst/>
          <a:defRPr kumimoji="0" sz="3300" b="1" i="0" u="none" strike="noStrike" cap="all" spc="0" normalizeH="0" baseline="0">
            <a:ln>
              <a:noFill/>
            </a:ln>
            <a:solidFill>
              <a:srgbClr val="53585F"/>
            </a:solidFill>
            <a:effectLst/>
            <a:uFillTx/>
            <a:latin typeface="+mn-lt"/>
            <a:ea typeface="+mn-ea"/>
            <a:cs typeface="+mn-cs"/>
            <a:sym typeface="Arial"/>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PresentationFormat>Custom</PresentationFormat>
  <Slides>6</Slides>
  <Notes>0</Notes>
  <HiddenSlides>0</HiddenSlide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White</vt:lpstr>
      <vt:lpstr>PowerPoint Presentation</vt:lpstr>
      <vt:lpstr>Building your fan base</vt:lpstr>
      <vt:lpstr>Build audience profiles</vt:lpstr>
      <vt:lpstr>How your brand shows up</vt:lpstr>
      <vt:lpstr>Move towards channel-to-audience fit</vt:lpstr>
      <vt:lpstr>About Rival IQ</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revision>45</cp:revision>
  <dcterms:modified xsi:type="dcterms:W3CDTF">2021-03-30T18:10:18Z</dcterms:modified>
</cp:coreProperties>
</file>